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86092" autoAdjust="0"/>
  </p:normalViewPr>
  <p:slideViewPr>
    <p:cSldViewPr>
      <p:cViewPr varScale="1">
        <p:scale>
          <a:sx n="91" d="100"/>
          <a:sy n="91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171448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Segoe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8727" y="2906713"/>
            <a:ext cx="70659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19204" y="4419600"/>
            <a:ext cx="7115196" cy="1143000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6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7404" y="1600200"/>
            <a:ext cx="352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95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95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7404" y="1535113"/>
            <a:ext cx="3528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7404" y="2174875"/>
            <a:ext cx="3528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604" y="1600200"/>
            <a:ext cx="71151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3453-07CD-4C03-9425-31D384EE36B5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8353E-EC92-4E3F-9952-C0D154F150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Segoe Prin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Значение народных промыслов в современной жизни.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4876" y="5143512"/>
            <a:ext cx="5033788" cy="1982304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Леонова Г.Е.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Педагог </a:t>
            </a:r>
            <a:r>
              <a:rPr lang="ru-RU" sz="1800" b="1" dirty="0" smtClean="0">
                <a:solidFill>
                  <a:schemeClr val="tx1"/>
                </a:solidFill>
              </a:rPr>
              <a:t>МБДОУ №19 «Зайчик»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utonomiaspb.ru/qbeqsesw/1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618" y="260648"/>
            <a:ext cx="7668344" cy="61436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6126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3"/>
            <a:ext cx="612068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Народное и декоративно - прикладное искусство являются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неотъемлемой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частью художественной культуры.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772816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народных промыслов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отражают художественные традиции нации, миропонимание, мировосприятие и художественный опыт народа сохраняют, сохраняют историческую память.</a:t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3691889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широком значении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промыслы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создаваемые народом на основе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индивидуального и коллективного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опыта разнообразной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посуды, кружевных салфеток, деревянных резных досок, вышитых полотенец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других изделий народного обихода.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979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myshared.ru/6/744393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49" y="0"/>
            <a:ext cx="9126651" cy="69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070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24744"/>
            <a:ext cx="7776864" cy="4648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Произведения народных промыслов имеют духовную и материальную ценность, отличаются красотой и пользой.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народного декоративно – прикладного искусства создают свои произведения из разнообразных материалов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распространены художественная керамика, ткачество, кружевоплетение, вышивка, роспись, резьба по дереву или камню, ковка, литьё гравирование, чеканка и др.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44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MpxQL2cwAQc/T0FYAbLh6MI/AAAAAAAAAEg/cGOJ3NyKaUE/s1600/DSC07637_p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053" y="3181349"/>
            <a:ext cx="4762500" cy="36766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uralstudent.ru/i/uploads/Course/2230920/g0_15_12_08__15_47_04_348903_112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496" y="13864"/>
            <a:ext cx="5410200" cy="3800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rt-cc.com/image/cache/data/1/%D0%A7%D0%B5%D0%BA%D0%B0%D0%BD%D0%BA%D0%B0-25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1" y="137689"/>
            <a:ext cx="3190401" cy="304365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ovetwoman.ru/uploads/posts/2015-10/bwxd103j50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14340"/>
            <a:ext cx="2748381" cy="26389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224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vorchistvo.ru/wp-content/uploads/2015/04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32120"/>
            <a:ext cx="7632848" cy="314325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verro.ru/img/5/c9/d3/podushka-s-vishivkoy-krestom-starinnaya-l852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072" y="2780928"/>
            <a:ext cx="6096000" cy="40770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4070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764704"/>
            <a:ext cx="5904656" cy="490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Народные </a:t>
            </a:r>
            <a:r>
              <a:rPr lang="ru-RU" sz="4000" b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промыслы</a:t>
            </a:r>
          </a:p>
          <a:p>
            <a:pPr marL="571500" indent="-57150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4000" b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4000" b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зеркало прошлого, оно несет в себе отзвуки истории каждого народа, </a:t>
            </a:r>
            <a:endParaRPr lang="ru-RU" sz="4000" b="1" dirty="0" smtClean="0">
              <a:solidFill>
                <a:srgbClr val="FF0066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sz="4000" b="1" dirty="0">
                <a:solidFill>
                  <a:srgbClr val="FF0066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 и народный быт обладают глубокой преемственностью.</a:t>
            </a:r>
            <a:endParaRPr lang="ru-RU" sz="4000" b="1" dirty="0">
              <a:solidFill>
                <a:srgbClr val="FF0066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9041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s1.ppt4web.ru/images/95232/148652/640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488832" cy="61926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466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RU_RU_6_8March_StylishFlowersOnWhite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19A8E1-C6EB-4260-AC68-A497561CCE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сo стилизованными цветами</Template>
  <TotalTime>62</TotalTime>
  <Words>158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MS_RU_RU_6_8March_StylishFlowersOnWhite_2007v_Russia</vt:lpstr>
      <vt:lpstr> Значение народных промыслов в современной жизни.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народных промыслов в современной жизни.</dc:title>
  <dc:subject>Шаблон оформления</dc:subject>
  <dc:creator>Татьяна</dc:creator>
  <dc:description>Корпорация Майкрософт
Шаблон оформления</dc:description>
  <cp:lastModifiedBy>1</cp:lastModifiedBy>
  <cp:revision>9</cp:revision>
  <dcterms:created xsi:type="dcterms:W3CDTF">2016-12-20T07:52:29Z</dcterms:created>
  <dcterms:modified xsi:type="dcterms:W3CDTF">2021-03-12T10:44:51Z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TC103899619990</vt:lpwstr>
  </property>
</Properties>
</file>