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7" r:id="rId4"/>
    <p:sldId id="259" r:id="rId5"/>
    <p:sldId id="261" r:id="rId6"/>
    <p:sldId id="262" r:id="rId7"/>
    <p:sldId id="263" r:id="rId8"/>
    <p:sldId id="264" r:id="rId9"/>
    <p:sldId id="267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262F13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3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\Desktop\&#1085;&#1086;&#1074;&#1099;&#1081;%20&#1075;&#1086;&#1076;%202020%20&#1091;&#1082;&#1088;&#1072;&#1096;&#1077;&#1085;&#1080;&#1077;\VID_20201210_082128.mp4" TargetMode="Externa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Новогодние рамки для фотошопа 2021: детские и семейные, скачать"/>
          <p:cNvPicPr>
            <a:picLocks noChangeAspect="1" noChangeArrowheads="1"/>
          </p:cNvPicPr>
          <p:nvPr/>
        </p:nvPicPr>
        <p:blipFill>
          <a:blip r:embed="rId2"/>
          <a:srcRect l="7812" t="19543" r="14844" b="73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57222" y="357166"/>
            <a:ext cx="8815423" cy="128588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1800" b="1" dirty="0" smtClean="0">
                <a:solidFill>
                  <a:srgbClr val="0000CC"/>
                </a:solidFill>
                <a:latin typeface="Constantia" pitchFamily="18" charset="0"/>
                <a:cs typeface="Arabic Typesetting" pitchFamily="66" charset="-78"/>
              </a:rPr>
              <a:t>МУНИЦИПАЛЬНОЕ   БЮДЖЕТНОЕ   </a:t>
            </a:r>
            <a:br>
              <a:rPr lang="ru-RU" sz="1800" b="1" dirty="0" smtClean="0">
                <a:solidFill>
                  <a:srgbClr val="0000CC"/>
                </a:solidFill>
                <a:latin typeface="Constantia" pitchFamily="18" charset="0"/>
                <a:cs typeface="Arabic Typesetting" pitchFamily="66" charset="-78"/>
              </a:rPr>
            </a:br>
            <a:r>
              <a:rPr lang="ru-RU" sz="1800" b="1" dirty="0" smtClean="0">
                <a:solidFill>
                  <a:srgbClr val="0000CC"/>
                </a:solidFill>
                <a:latin typeface="Constantia" pitchFamily="18" charset="0"/>
                <a:cs typeface="Arabic Typesetting" pitchFamily="66" charset="-78"/>
              </a:rPr>
              <a:t>ДОШКОЛЬНОЕ  ОБРАЗОВАТЕЛЬНОЕ</a:t>
            </a:r>
            <a:r>
              <a:rPr lang="ru-RU" sz="1800" dirty="0" smtClean="0">
                <a:solidFill>
                  <a:srgbClr val="0000CC"/>
                </a:solidFill>
                <a:latin typeface="Constantia" pitchFamily="18" charset="0"/>
                <a:cs typeface="Arabic Typesetting" pitchFamily="66" charset="-78"/>
              </a:rPr>
              <a:t/>
            </a:r>
            <a:br>
              <a:rPr lang="ru-RU" sz="1800" dirty="0" smtClean="0">
                <a:solidFill>
                  <a:srgbClr val="0000CC"/>
                </a:solidFill>
                <a:latin typeface="Constantia" pitchFamily="18" charset="0"/>
                <a:cs typeface="Arabic Typesetting" pitchFamily="66" charset="-78"/>
              </a:rPr>
            </a:br>
            <a:r>
              <a:rPr lang="ru-RU" sz="1800" b="1" dirty="0" smtClean="0">
                <a:solidFill>
                  <a:srgbClr val="0000CC"/>
                </a:solidFill>
                <a:latin typeface="Constantia" pitchFamily="18" charset="0"/>
                <a:cs typeface="Arabic Typesetting" pitchFamily="66" charset="-78"/>
              </a:rPr>
              <a:t>УЧРЕЖДЕНИЕ   КОМБИНИРОВАННОГО  ВИДА</a:t>
            </a:r>
            <a:r>
              <a:rPr lang="ru-RU" sz="1800" dirty="0" smtClean="0">
                <a:solidFill>
                  <a:srgbClr val="0000CC"/>
                </a:solidFill>
                <a:latin typeface="Constantia" pitchFamily="18" charset="0"/>
                <a:cs typeface="Arabic Typesetting" pitchFamily="66" charset="-78"/>
              </a:rPr>
              <a:t/>
            </a:r>
            <a:br>
              <a:rPr lang="ru-RU" sz="1800" dirty="0" smtClean="0">
                <a:solidFill>
                  <a:srgbClr val="0000CC"/>
                </a:solidFill>
                <a:latin typeface="Constantia" pitchFamily="18" charset="0"/>
                <a:cs typeface="Arabic Typesetting" pitchFamily="66" charset="-78"/>
              </a:rPr>
            </a:br>
            <a:r>
              <a:rPr lang="ru-RU" sz="1800" b="1" dirty="0" smtClean="0">
                <a:solidFill>
                  <a:srgbClr val="0000CC"/>
                </a:solidFill>
                <a:latin typeface="Constantia" pitchFamily="18" charset="0"/>
                <a:cs typeface="Arabic Typesetting" pitchFamily="66" charset="-78"/>
              </a:rPr>
              <a:t>ДЕТСКИЙ САД № 19 «ЗАЙЧИК»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1\Desktop\новый год 2020 украшение\1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357298"/>
            <a:ext cx="6350479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" name="Рисунок 5" descr="C:\Users\Татьяна\Desktop\ФОТО\0_72a32_5cafd8d5_XL.pn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929586" y="714356"/>
            <a:ext cx="1000132" cy="164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Новогодние рамки для фотошопа 2021: детские и семейные, скачать"/>
          <p:cNvPicPr>
            <a:picLocks noChangeAspect="1" noChangeArrowheads="1"/>
          </p:cNvPicPr>
          <p:nvPr/>
        </p:nvPicPr>
        <p:blipFill>
          <a:blip r:embed="rId2"/>
          <a:srcRect l="7812" t="19543" r="14844" b="73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4" name="Picture 4" descr="Надпись с Новым годом 2021 трафарет - шаблон для вырезания, распечатать и  вырезать красивые буквы с Новым годом на бумаг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00108"/>
            <a:ext cx="6643734" cy="450059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Рисунок 5" descr="C:\Users\Татьяна\Desktop\ФОТО\0_72a32_5cafd8d5_XL.pn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929586" y="785794"/>
            <a:ext cx="1000132" cy="164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оллекция рождественских фоторамок png (7 рождественских рамок png, скачать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1\Desktop\новый год 2020 украшение\1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857233"/>
            <a:ext cx="6786611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оллекция рождественских фоторамок png (7 рождественских рамок png, скачать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1\Desktop\новый год 2020 украшение\113.jpg"/>
          <p:cNvPicPr/>
          <p:nvPr/>
        </p:nvPicPr>
        <p:blipFill>
          <a:blip r:embed="rId3" cstate="print"/>
          <a:srcRect b="14117"/>
          <a:stretch>
            <a:fillRect/>
          </a:stretch>
        </p:blipFill>
        <p:spPr bwMode="auto">
          <a:xfrm>
            <a:off x="2357422" y="571480"/>
            <a:ext cx="3964751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оллекция рождественских фоторамок png (7 рождественских рамок png, скачать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C:\Users\1\Desktop\новый год 2020 украшение\1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1" y="1214423"/>
            <a:ext cx="4643471" cy="229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Рисунок 4" descr="C:\Users\1\Desktop\новый год 2020 украшение\1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357562"/>
            <a:ext cx="457203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" name="Рисунок 5" descr="Новогодняя ёлка в png на прозрачном фоне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1" y="1071546"/>
            <a:ext cx="173692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" name="Рисунок 6" descr="https://media.star-tex.ru/unsafe/804x1004/center/https:/star-tex.ru/media/items/simaland/5396817__0.jpg"/>
          <p:cNvPicPr/>
          <p:nvPr/>
        </p:nvPicPr>
        <p:blipFill>
          <a:blip r:embed="rId6" cstate="print"/>
          <a:srcRect l="2950" t="8960" b="14451"/>
          <a:stretch>
            <a:fillRect/>
          </a:stretch>
        </p:blipFill>
        <p:spPr bwMode="auto">
          <a:xfrm>
            <a:off x="1357291" y="4214818"/>
            <a:ext cx="1500198" cy="126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оллекция рождественских фоторамок png (7 рождественских рамок png, скачать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262F13"/>
            </a:solidFill>
          </a:ln>
        </p:spPr>
      </p:pic>
      <p:pic>
        <p:nvPicPr>
          <p:cNvPr id="7" name="Рисунок 6" descr="C:\Users\1\Desktop\новый год 2020 украшение\IMG_20201210_1213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000372"/>
            <a:ext cx="3006963" cy="357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Рисунок 4" descr="C:\Users\1\Desktop\новый год 2020 украшение\117.jpg"/>
          <p:cNvPicPr/>
          <p:nvPr/>
        </p:nvPicPr>
        <p:blipFill>
          <a:blip r:embed="rId4" cstate="print"/>
          <a:srcRect l="1289" t="2625"/>
          <a:stretch>
            <a:fillRect/>
          </a:stretch>
        </p:blipFill>
        <p:spPr bwMode="auto">
          <a:xfrm rot="1725173">
            <a:off x="5345591" y="1210421"/>
            <a:ext cx="300039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4" name="Рисунок 3" descr="C:\Users\1\Desktop\новый год 2020 украшение\11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962207">
            <a:off x="951121" y="1151104"/>
            <a:ext cx="3169792" cy="242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оллекция рождественских фоторамок png (7 рождественских рамок png, скачать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262F13"/>
            </a:solidFill>
          </a:ln>
        </p:spPr>
      </p:pic>
      <p:pic>
        <p:nvPicPr>
          <p:cNvPr id="3" name="Рисунок 2" descr="C:\Users\1\Desktop\новый год 2020 украшение\IMG_20201210_122000.jpg"/>
          <p:cNvPicPr/>
          <p:nvPr/>
        </p:nvPicPr>
        <p:blipFill>
          <a:blip r:embed="rId3" cstate="print"/>
          <a:srcRect l="7791" t="4296" r="6431"/>
          <a:stretch>
            <a:fillRect/>
          </a:stretch>
        </p:blipFill>
        <p:spPr bwMode="auto">
          <a:xfrm>
            <a:off x="1000101" y="928671"/>
            <a:ext cx="700092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оллекция рождественских фоторамок png (7 рождественских рамок png, скачать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262F13"/>
            </a:solidFill>
          </a:ln>
        </p:spPr>
      </p:pic>
      <p:pic>
        <p:nvPicPr>
          <p:cNvPr id="4098" name="Picture 2" descr="C:\Users\1\Desktop\новый год 2020 украшение\IMG_20201210_131549.jpg"/>
          <p:cNvPicPr>
            <a:picLocks noChangeAspect="1" noChangeArrowheads="1"/>
          </p:cNvPicPr>
          <p:nvPr/>
        </p:nvPicPr>
        <p:blipFill>
          <a:blip r:embed="rId3"/>
          <a:srcRect t="16102"/>
          <a:stretch>
            <a:fillRect/>
          </a:stretch>
        </p:blipFill>
        <p:spPr bwMode="auto">
          <a:xfrm>
            <a:off x="2928926" y="1500174"/>
            <a:ext cx="5044055" cy="378621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" name="Рисунок 6" descr="C:\Users\1\Desktop\новый год 2020 украшение\IMG_20201210_13220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2214554"/>
            <a:ext cx="1759240" cy="239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оллекция рождественских фоторамок png (7 рождественских рамок png, скачать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262F13"/>
            </a:solidFill>
          </a:ln>
        </p:spPr>
      </p:pic>
      <p:pic>
        <p:nvPicPr>
          <p:cNvPr id="3" name="Рисунок 2" descr="C:\Users\1\Desktop\новый год 2020 украшение\125.jpg"/>
          <p:cNvPicPr/>
          <p:nvPr/>
        </p:nvPicPr>
        <p:blipFill>
          <a:blip r:embed="rId3" cstate="print"/>
          <a:srcRect t="21949" b="5319"/>
          <a:stretch>
            <a:fillRect/>
          </a:stretch>
        </p:blipFill>
        <p:spPr bwMode="auto">
          <a:xfrm>
            <a:off x="1000100" y="1571612"/>
            <a:ext cx="471490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" name="Рисунок 3" descr="C:\Users\1\Desktop\новый год 2020 украшение\IMG_20201210_132030.jpg"/>
          <p:cNvPicPr/>
          <p:nvPr/>
        </p:nvPicPr>
        <p:blipFill>
          <a:blip r:embed="rId4" cstate="print"/>
          <a:srcRect l="3938" r="48811"/>
          <a:stretch>
            <a:fillRect/>
          </a:stretch>
        </p:blipFill>
        <p:spPr bwMode="auto">
          <a:xfrm>
            <a:off x="5786446" y="1857364"/>
            <a:ext cx="2214578" cy="293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оллекция рождественских фоторамок png (7 рождественских рамок png, скачать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262F13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i="1" dirty="0" smtClean="0">
                <a:solidFill>
                  <a:srgbClr val="003300"/>
                </a:solidFill>
              </a:rPr>
              <a:t>Елка наряжается- </a:t>
            </a:r>
            <a:br>
              <a:rPr lang="ru-RU" sz="2800" b="1" i="1" dirty="0" smtClean="0">
                <a:solidFill>
                  <a:srgbClr val="003300"/>
                </a:solidFill>
              </a:rPr>
            </a:br>
            <a:r>
              <a:rPr lang="ru-RU" sz="2800" b="1" i="1" dirty="0" smtClean="0">
                <a:solidFill>
                  <a:srgbClr val="003300"/>
                </a:solidFill>
              </a:rPr>
              <a:t>праздник приближается. </a:t>
            </a:r>
            <a:br>
              <a:rPr lang="ru-RU" sz="2800" b="1" i="1" dirty="0" smtClean="0">
                <a:solidFill>
                  <a:srgbClr val="003300"/>
                </a:solidFill>
              </a:rPr>
            </a:br>
            <a:r>
              <a:rPr lang="ru-RU" sz="2800" b="1" i="1" dirty="0" smtClean="0">
                <a:solidFill>
                  <a:srgbClr val="003300"/>
                </a:solidFill>
              </a:rPr>
              <a:t>Новый год у ворот, ребятишек Елка ждет!</a:t>
            </a:r>
            <a:endParaRPr lang="ru-RU" sz="2800" b="1" i="1" dirty="0">
              <a:solidFill>
                <a:srgbClr val="003300"/>
              </a:solidFill>
            </a:endParaRPr>
          </a:p>
        </p:txBody>
      </p:sp>
      <p:pic>
        <p:nvPicPr>
          <p:cNvPr id="7" name="VID_20201210_082128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57356" y="2571744"/>
            <a:ext cx="5786478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0</Words>
  <PresentationFormat>Экран (4:3)</PresentationFormat>
  <Paragraphs>2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МУНИЦИПАЛЬНОЕ   БЮДЖЕТНОЕ    ДОШКОЛЬНОЕ  ОБРАЗОВАТЕЛЬНОЕ УЧРЕЖДЕНИЕ   КОМБИНИРОВАННОГО  ВИДА ДЕТСКИЙ САД № 19 «ЗАЙЧИК»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  Елка наряжается-  праздник приближается.  Новый год у ворот, ребятишек Елка ждет!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34</cp:revision>
  <dcterms:created xsi:type="dcterms:W3CDTF">2020-12-09T12:50:08Z</dcterms:created>
  <dcterms:modified xsi:type="dcterms:W3CDTF">2020-12-10T13:25:09Z</dcterms:modified>
</cp:coreProperties>
</file>