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6" r:id="rId3"/>
    <p:sldId id="265" r:id="rId4"/>
    <p:sldId id="263" r:id="rId5"/>
    <p:sldId id="258" r:id="rId6"/>
    <p:sldId id="259" r:id="rId7"/>
    <p:sldId id="260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8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C51B-5D40-4284-8C30-B505FBBF4451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B226-617E-4DCA-A98C-7390C8B93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879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C51B-5D40-4284-8C30-B505FBBF4451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B226-617E-4DCA-A98C-7390C8B93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08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C51B-5D40-4284-8C30-B505FBBF4451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B226-617E-4DCA-A98C-7390C8B935A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2631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C51B-5D40-4284-8C30-B505FBBF4451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B226-617E-4DCA-A98C-7390C8B93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989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C51B-5D40-4284-8C30-B505FBBF4451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B226-617E-4DCA-A98C-7390C8B935A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4359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C51B-5D40-4284-8C30-B505FBBF4451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B226-617E-4DCA-A98C-7390C8B93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528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C51B-5D40-4284-8C30-B505FBBF4451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B226-617E-4DCA-A98C-7390C8B93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43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C51B-5D40-4284-8C30-B505FBBF4451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B226-617E-4DCA-A98C-7390C8B93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662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C51B-5D40-4284-8C30-B505FBBF4451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B226-617E-4DCA-A98C-7390C8B93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633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C51B-5D40-4284-8C30-B505FBBF4451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B226-617E-4DCA-A98C-7390C8B93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76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C51B-5D40-4284-8C30-B505FBBF4451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B226-617E-4DCA-A98C-7390C8B93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715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C51B-5D40-4284-8C30-B505FBBF4451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B226-617E-4DCA-A98C-7390C8B93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802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C51B-5D40-4284-8C30-B505FBBF4451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B226-617E-4DCA-A98C-7390C8B93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550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C51B-5D40-4284-8C30-B505FBBF4451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B226-617E-4DCA-A98C-7390C8B93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876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C51B-5D40-4284-8C30-B505FBBF4451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B226-617E-4DCA-A98C-7390C8B93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561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C51B-5D40-4284-8C30-B505FBBF4451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B226-617E-4DCA-A98C-7390C8B93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604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C51B-5D40-4284-8C30-B505FBBF4451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BBCB226-617E-4DCA-A98C-7390C8B93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277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sz="4800" b="1" i="1" dirty="0" smtClean="0"/>
              <a:t>Автоматизация звука </a:t>
            </a:r>
            <a:r>
              <a:rPr lang="ru-RU" sz="4800" b="1" i="1" dirty="0" smtClean="0"/>
              <a:t>Р</a:t>
            </a:r>
            <a:br>
              <a:rPr lang="ru-RU" sz="4800" b="1" i="1" dirty="0" smtClean="0"/>
            </a:br>
            <a:r>
              <a:rPr lang="ru-RU" sz="4800" b="1" i="1" dirty="0" smtClean="0"/>
              <a:t> </a:t>
            </a:r>
            <a:r>
              <a:rPr lang="ru-RU" sz="1800" b="1" i="1" dirty="0" smtClean="0"/>
              <a:t>Подготовила: учитель-логопед </a:t>
            </a:r>
            <a:br>
              <a:rPr lang="ru-RU" sz="1800" b="1" i="1" dirty="0" smtClean="0"/>
            </a:br>
            <a:r>
              <a:rPr lang="ru-RU" sz="1800" b="1" i="1" dirty="0" smtClean="0"/>
              <a:t>Вигдорович Марина Сергеевна</a:t>
            </a:r>
            <a:endParaRPr lang="ru-RU" sz="4800" b="1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477" y="2239108"/>
            <a:ext cx="7971692" cy="4278923"/>
          </a:xfrm>
        </p:spPr>
      </p:pic>
    </p:spTree>
    <p:extLst>
      <p:ext uri="{BB962C8B-B14F-4D97-AF65-F5344CB8AC3E}">
        <p14:creationId xmlns:p14="http://schemas.microsoft.com/office/powerpoint/2010/main" val="4060818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dirty="0" smtClean="0"/>
              <a:t>Автоматизация звука Р в изолированно, слогах и словах</a:t>
            </a:r>
            <a:endParaRPr lang="ru-RU" sz="28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06062"/>
            <a:ext cx="8596668" cy="4712675"/>
          </a:xfrm>
        </p:spPr>
        <p:txBody>
          <a:bodyPr>
            <a:noAutofit/>
          </a:bodyPr>
          <a:lstStyle/>
          <a:p>
            <a:r>
              <a:rPr lang="ru-RU" dirty="0"/>
              <a:t> </a:t>
            </a:r>
            <a:r>
              <a:rPr lang="ru-RU" dirty="0" smtClean="0"/>
              <a:t>Спеть «песенку мотора»: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произнести звук </a:t>
            </a:r>
            <a:r>
              <a:rPr lang="ru-RU" b="1" dirty="0" smtClean="0"/>
              <a:t>Р </a:t>
            </a:r>
            <a:r>
              <a:rPr lang="ru-RU" dirty="0" smtClean="0"/>
              <a:t>на одном выдохе: </a:t>
            </a:r>
            <a:r>
              <a:rPr lang="ru-RU" b="1" dirty="0" smtClean="0"/>
              <a:t>р – р – р – р –р </a:t>
            </a:r>
            <a:r>
              <a:rPr lang="ru-RU" dirty="0" smtClean="0"/>
              <a:t>…..                           </a:t>
            </a:r>
          </a:p>
          <a:p>
            <a:r>
              <a:rPr lang="ru-RU" dirty="0" smtClean="0"/>
              <a:t>Повторять прямые слогом со звуком </a:t>
            </a:r>
            <a:r>
              <a:rPr lang="ru-RU" b="1" dirty="0" smtClean="0"/>
              <a:t>Р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smtClean="0"/>
              <a:t>   </a:t>
            </a:r>
            <a:r>
              <a:rPr lang="ru-RU" dirty="0" smtClean="0"/>
              <a:t>Ра – </a:t>
            </a:r>
            <a:r>
              <a:rPr lang="ru-RU" dirty="0" err="1" smtClean="0"/>
              <a:t>ро</a:t>
            </a:r>
            <a:r>
              <a:rPr lang="ru-RU" dirty="0" smtClean="0"/>
              <a:t> – </a:t>
            </a:r>
            <a:r>
              <a:rPr lang="ru-RU" dirty="0" err="1" smtClean="0"/>
              <a:t>ру</a:t>
            </a:r>
            <a:r>
              <a:rPr lang="ru-RU" dirty="0" smtClean="0"/>
              <a:t> - </a:t>
            </a:r>
            <a:r>
              <a:rPr lang="ru-RU" dirty="0" err="1" smtClean="0"/>
              <a:t>ры</a:t>
            </a:r>
            <a:endParaRPr lang="ru-RU" dirty="0" smtClean="0"/>
          </a:p>
          <a:p>
            <a:r>
              <a:rPr lang="ru-RU" dirty="0" smtClean="0"/>
              <a:t>Повторить обратные слоги со звуком Р.</a:t>
            </a:r>
          </a:p>
          <a:p>
            <a:pPr marL="0" indent="0">
              <a:buNone/>
            </a:pPr>
            <a:r>
              <a:rPr lang="ru-RU" dirty="0" smtClean="0"/>
              <a:t>   Ар – ор – </a:t>
            </a:r>
            <a:r>
              <a:rPr lang="ru-RU" dirty="0" err="1" smtClean="0"/>
              <a:t>ур</a:t>
            </a:r>
            <a:r>
              <a:rPr lang="ru-RU" dirty="0" smtClean="0"/>
              <a:t> – </a:t>
            </a:r>
            <a:r>
              <a:rPr lang="ru-RU" dirty="0" err="1" smtClean="0"/>
              <a:t>ыр</a:t>
            </a:r>
            <a:r>
              <a:rPr lang="ru-RU" dirty="0" smtClean="0"/>
              <a:t> – </a:t>
            </a:r>
            <a:r>
              <a:rPr lang="ru-RU" dirty="0" err="1" smtClean="0"/>
              <a:t>ир</a:t>
            </a:r>
            <a:r>
              <a:rPr lang="ru-RU" dirty="0" smtClean="0"/>
              <a:t> – ер – ёр – юр - яр</a:t>
            </a:r>
          </a:p>
          <a:p>
            <a:r>
              <a:rPr lang="ru-RU" dirty="0" smtClean="0"/>
              <a:t> Повторить слоги, где звук Р находится между гласными.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Ара – </a:t>
            </a:r>
            <a:r>
              <a:rPr lang="ru-RU" dirty="0" err="1" smtClean="0"/>
              <a:t>аро</a:t>
            </a:r>
            <a:r>
              <a:rPr lang="ru-RU" dirty="0" smtClean="0"/>
              <a:t> – ару - ары   ора – </a:t>
            </a:r>
            <a:r>
              <a:rPr lang="ru-RU" dirty="0" err="1" smtClean="0"/>
              <a:t>оро</a:t>
            </a:r>
            <a:r>
              <a:rPr lang="ru-RU" dirty="0" smtClean="0"/>
              <a:t> – ору - </a:t>
            </a:r>
            <a:r>
              <a:rPr lang="ru-RU" dirty="0" err="1" smtClean="0"/>
              <a:t>оры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ура – уро – </a:t>
            </a:r>
            <a:r>
              <a:rPr lang="ru-RU" dirty="0" err="1" smtClean="0"/>
              <a:t>уру</a:t>
            </a:r>
            <a:r>
              <a:rPr lang="ru-RU" dirty="0" smtClean="0"/>
              <a:t> - </a:t>
            </a:r>
            <a:r>
              <a:rPr lang="ru-RU" dirty="0" err="1" smtClean="0"/>
              <a:t>уры</a:t>
            </a:r>
            <a:r>
              <a:rPr lang="ru-RU" dirty="0" smtClean="0"/>
              <a:t>    </a:t>
            </a:r>
            <a:r>
              <a:rPr lang="ru-RU" dirty="0" err="1" smtClean="0"/>
              <a:t>ыра</a:t>
            </a:r>
            <a:r>
              <a:rPr lang="ru-RU" dirty="0" smtClean="0"/>
              <a:t> – </a:t>
            </a:r>
            <a:r>
              <a:rPr lang="ru-RU" dirty="0" err="1" smtClean="0"/>
              <a:t>ыро</a:t>
            </a:r>
            <a:r>
              <a:rPr lang="ru-RU" dirty="0" smtClean="0"/>
              <a:t> – </a:t>
            </a:r>
            <a:r>
              <a:rPr lang="ru-RU" dirty="0" err="1" smtClean="0"/>
              <a:t>ыру</a:t>
            </a:r>
            <a:r>
              <a:rPr lang="ru-RU" dirty="0" smtClean="0"/>
              <a:t> – </a:t>
            </a:r>
            <a:r>
              <a:rPr lang="ru-RU" dirty="0" err="1" smtClean="0"/>
              <a:t>ыры</a:t>
            </a:r>
            <a:endParaRPr lang="ru-RU" dirty="0" smtClean="0"/>
          </a:p>
          <a:p>
            <a:r>
              <a:rPr lang="ru-RU" dirty="0" smtClean="0"/>
              <a:t>Произносить слоги со стечением  согласных.</a:t>
            </a:r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dirty="0" err="1" smtClean="0"/>
              <a:t>Тра</a:t>
            </a:r>
            <a:r>
              <a:rPr lang="ru-RU" dirty="0" smtClean="0"/>
              <a:t> –</a:t>
            </a:r>
            <a:r>
              <a:rPr lang="ru-RU" dirty="0" err="1" smtClean="0"/>
              <a:t>тро</a:t>
            </a:r>
            <a:r>
              <a:rPr lang="ru-RU" dirty="0" smtClean="0"/>
              <a:t>-тру-</a:t>
            </a:r>
            <a:r>
              <a:rPr lang="ru-RU" dirty="0" err="1" smtClean="0"/>
              <a:t>тры</a:t>
            </a:r>
            <a:r>
              <a:rPr lang="ru-RU" dirty="0" smtClean="0"/>
              <a:t>   </a:t>
            </a:r>
            <a:r>
              <a:rPr lang="ru-RU" dirty="0" err="1" smtClean="0"/>
              <a:t>дра-дро-дру-дры</a:t>
            </a:r>
            <a:r>
              <a:rPr lang="ru-RU" dirty="0" smtClean="0"/>
              <a:t>  </a:t>
            </a:r>
            <a:r>
              <a:rPr lang="ru-RU" dirty="0" err="1" smtClean="0"/>
              <a:t>кра-кро-кру-кры</a:t>
            </a:r>
            <a:r>
              <a:rPr lang="ru-RU" dirty="0" smtClean="0"/>
              <a:t>  </a:t>
            </a:r>
            <a:r>
              <a:rPr lang="ru-RU" dirty="0" err="1" smtClean="0"/>
              <a:t>пра</a:t>
            </a:r>
            <a:r>
              <a:rPr lang="ru-RU" dirty="0" smtClean="0"/>
              <a:t>-про-пру-</a:t>
            </a:r>
            <a:r>
              <a:rPr lang="ru-RU" dirty="0" err="1" smtClean="0"/>
              <a:t>пры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1664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dirty="0" smtClean="0"/>
              <a:t>Произносить слова на звук </a:t>
            </a:r>
            <a:r>
              <a:rPr lang="ru-RU" sz="2800" b="1" i="1" dirty="0" smtClean="0"/>
              <a:t>Р</a:t>
            </a:r>
            <a:br>
              <a:rPr lang="ru-RU" sz="2800" b="1" i="1" dirty="0" smtClean="0"/>
            </a:br>
            <a:r>
              <a:rPr lang="ru-RU" sz="1600" b="1" i="1" dirty="0" smtClean="0"/>
              <a:t>(При произнесении слов звук Р выделять голосом)</a:t>
            </a:r>
            <a:endParaRPr lang="ru-RU" sz="2800" b="1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123" y="1277814"/>
            <a:ext cx="8194431" cy="5486401"/>
          </a:xfrm>
        </p:spPr>
      </p:pic>
    </p:spTree>
    <p:extLst>
      <p:ext uri="{BB962C8B-B14F-4D97-AF65-F5344CB8AC3E}">
        <p14:creationId xmlns:p14="http://schemas.microsoft.com/office/powerpoint/2010/main" val="2048050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90185" cy="6858000"/>
          </a:xfrm>
        </p:spPr>
      </p:pic>
    </p:spTree>
    <p:extLst>
      <p:ext uri="{BB962C8B-B14F-4D97-AF65-F5344CB8AC3E}">
        <p14:creationId xmlns:p14="http://schemas.microsoft.com/office/powerpoint/2010/main" val="277027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dirty="0" smtClean="0"/>
              <a:t>Игра «Лоре </a:t>
            </a:r>
            <a:r>
              <a:rPr lang="ru-RU" sz="2800" b="1" i="1" dirty="0" smtClean="0"/>
              <a:t>подарили…»</a:t>
            </a:r>
            <a:endParaRPr lang="ru-RU" sz="2800" b="1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909" y="1359877"/>
            <a:ext cx="7983414" cy="5380892"/>
          </a:xfrm>
        </p:spPr>
      </p:pic>
    </p:spTree>
    <p:extLst>
      <p:ext uri="{BB962C8B-B14F-4D97-AF65-F5344CB8AC3E}">
        <p14:creationId xmlns:p14="http://schemas.microsoft.com/office/powerpoint/2010/main" val="3733961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27465" y="365125"/>
            <a:ext cx="45719" cy="1325563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354" y="527538"/>
            <a:ext cx="7831015" cy="6330461"/>
          </a:xfrm>
        </p:spPr>
      </p:pic>
    </p:spTree>
    <p:extLst>
      <p:ext uri="{BB962C8B-B14F-4D97-AF65-F5344CB8AC3E}">
        <p14:creationId xmlns:p14="http://schemas.microsoft.com/office/powerpoint/2010/main" val="1749077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11353800" y="365125"/>
            <a:ext cx="2667000" cy="13255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633046"/>
            <a:ext cx="7866185" cy="6447692"/>
          </a:xfrm>
        </p:spPr>
      </p:pic>
    </p:spTree>
    <p:extLst>
      <p:ext uri="{BB962C8B-B14F-4D97-AF65-F5344CB8AC3E}">
        <p14:creationId xmlns:p14="http://schemas.microsoft.com/office/powerpoint/2010/main" val="1414119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60589"/>
            <a:ext cx="8596668" cy="1274273"/>
          </a:xfrm>
        </p:spPr>
        <p:txBody>
          <a:bodyPr/>
          <a:lstStyle/>
          <a:p>
            <a:r>
              <a:rPr lang="ru-RU" dirty="0" smtClean="0"/>
              <a:t>                  </a:t>
            </a:r>
            <a:r>
              <a:rPr lang="ru-RU" b="1" i="1" dirty="0" smtClean="0"/>
              <a:t>Желаю успехов!</a:t>
            </a:r>
            <a:endParaRPr lang="ru-RU" b="1" i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2848491" y="2160589"/>
            <a:ext cx="70339" cy="388077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243731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171</TotalTime>
  <Words>145</Words>
  <Application>Microsoft Office PowerPoint</Application>
  <PresentationFormat>Широкоэкранный</PresentationFormat>
  <Paragraphs>19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Аспект</vt:lpstr>
      <vt:lpstr>Автоматизация звука Р  Подготовила: учитель-логопед  Вигдорович Марина Сергеевна</vt:lpstr>
      <vt:lpstr>Автоматизация звука Р в изолированно, слогах и словах</vt:lpstr>
      <vt:lpstr>Произносить слова на звук Р (При произнесении слов звук Р выделять голосом)</vt:lpstr>
      <vt:lpstr>Презентация PowerPoint</vt:lpstr>
      <vt:lpstr>Игра «Лоре подарили…»</vt:lpstr>
      <vt:lpstr>Презентация PowerPoint</vt:lpstr>
      <vt:lpstr>Презентация PowerPoint</vt:lpstr>
      <vt:lpstr>                  Желаю успехов!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24</cp:revision>
  <dcterms:created xsi:type="dcterms:W3CDTF">2020-04-13T17:11:00Z</dcterms:created>
  <dcterms:modified xsi:type="dcterms:W3CDTF">2020-04-14T17:46:36Z</dcterms:modified>
</cp:coreProperties>
</file>