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1C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479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612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76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822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002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868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5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117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6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446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61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5B88A-E875-4DB4-AD05-EB1D1D1840E2}" type="datetimeFigureOut">
              <a:rPr lang="ru-RU" smtClean="0"/>
              <a:t>13.04.2020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A0D4B-A0DE-47F2-A7E6-9CC608E60BA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326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73564" y="3033486"/>
            <a:ext cx="6759121" cy="943429"/>
          </a:xfr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rgbClr val="C1C2B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МОЯ СТРАНА. МОЙ ГОРОД</a:t>
            </a:r>
            <a:endParaRPr lang="ru-RU" dirty="0">
              <a:solidFill>
                <a:srgbClr val="C1C2B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856617" y="104503"/>
            <a:ext cx="3220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Выполнила: Мамедова </a:t>
            </a:r>
            <a:r>
              <a:rPr lang="ru-RU" dirty="0" err="1" smtClean="0">
                <a:latin typeface="Bahnschrift Condensed" panose="020B0502040204020203" pitchFamily="34" charset="0"/>
              </a:rPr>
              <a:t>Биби</a:t>
            </a:r>
            <a:r>
              <a:rPr lang="ru-RU" dirty="0" smtClean="0">
                <a:latin typeface="Bahnschrift Condensed" panose="020B0502040204020203" pitchFamily="34" charset="0"/>
              </a:rPr>
              <a:t> </a:t>
            </a:r>
            <a:r>
              <a:rPr lang="ru-RU" dirty="0" err="1" smtClean="0">
                <a:latin typeface="Bahnschrift Condensed" panose="020B0502040204020203" pitchFamily="34" charset="0"/>
              </a:rPr>
              <a:t>Оребаевна</a:t>
            </a:r>
            <a:endParaRPr lang="ru-RU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2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40000"/>
                <a:lumOff val="60000"/>
              </a:schemeClr>
            </a:gs>
            <a:gs pos="12000">
              <a:schemeClr val="accent5">
                <a:lumMod val="20000"/>
                <a:lumOff val="80000"/>
              </a:schemeClr>
            </a:gs>
            <a:gs pos="6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ГЕРБ МЫТИЩ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2375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Является </a:t>
            </a:r>
            <a:r>
              <a:rPr lang="ru-RU" dirty="0">
                <a:latin typeface="Bahnschrift SemiBold Condensed" panose="020B0502040204020203" pitchFamily="34" charset="0"/>
              </a:rPr>
              <a:t>символом городского поселения </a:t>
            </a:r>
            <a:r>
              <a:rPr lang="ru-RU" dirty="0" smtClean="0">
                <a:latin typeface="Bahnschrift SemiBold Condensed" panose="020B0502040204020203" pitchFamily="34" charset="0"/>
              </a:rPr>
              <a:t>Мытищи</a:t>
            </a:r>
          </a:p>
          <a:p>
            <a:r>
              <a:rPr lang="ru-RU" dirty="0" err="1"/>
              <a:t>Яузский</a:t>
            </a:r>
            <a:r>
              <a:rPr lang="ru-RU" dirty="0"/>
              <a:t> путь издревле существовал в районе современного города - в гербе это отражено ладьей на катках.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Край славился </a:t>
            </a:r>
            <a:r>
              <a:rPr lang="ru-RU" dirty="0"/>
              <a:t>прекрасной ключевой водой, что и позволило провести в Москву первый в России водопровод, что символизирует арки акведука, а фигура Св. Георгия, основной элемент герба Москвы, отражает то, что водопровод связывал Мытищи с </a:t>
            </a:r>
            <a:r>
              <a:rPr lang="ru-RU" dirty="0" smtClean="0"/>
              <a:t>Москвой.</a:t>
            </a:r>
          </a:p>
          <a:p>
            <a:r>
              <a:rPr lang="ru-RU" dirty="0" smtClean="0"/>
              <a:t>Голубой </a:t>
            </a:r>
            <a:r>
              <a:rPr lang="ru-RU" dirty="0"/>
              <a:t>цвет отражает реку Яузу на берегах которой расположен район. Голубой цвет в геральдике символизирует мир, чистоту неба, истину, возвышенные устремления и </a:t>
            </a:r>
            <a:r>
              <a:rPr lang="ru-RU" dirty="0" smtClean="0"/>
              <a:t>честь. </a:t>
            </a:r>
            <a:r>
              <a:rPr lang="ru-RU" dirty="0"/>
              <a:t>Зеленый цвет символизирует природу </a:t>
            </a:r>
            <a:r>
              <a:rPr lang="ru-RU" dirty="0" smtClean="0"/>
              <a:t>района.</a:t>
            </a:r>
            <a:endParaRPr lang="ru-RU" dirty="0" smtClean="0">
              <a:latin typeface="Bahnschrift SemiBold Condensed" panose="020B0502040204020203" pitchFamily="34" charset="0"/>
            </a:endParaRPr>
          </a:p>
        </p:txBody>
      </p:sp>
      <p:pic>
        <p:nvPicPr>
          <p:cNvPr id="6146" name="Picture 2" descr="Герб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845" y="2315474"/>
            <a:ext cx="2539682" cy="313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9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40000"/>
                <a:lumOff val="60000"/>
              </a:schemeClr>
            </a:gs>
            <a:gs pos="12000">
              <a:schemeClr val="accent5">
                <a:lumMod val="20000"/>
                <a:lumOff val="80000"/>
              </a:schemeClr>
            </a:gs>
            <a:gs pos="6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ПРОИСХОЖДЕНИЕ НАЗВАНИЯ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2375"/>
          </a:xfrm>
        </p:spPr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Название происходит от слова «мыт», так называлась пошлина, которая взималась с торговцев. После прекращения судоходства по Яузе, сбор мыта был переведен в Москву, место где ранее собирали мыт, стало называться 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Яузским</a:t>
            </a:r>
            <a:r>
              <a:rPr lang="ru-RU" dirty="0" smtClean="0">
                <a:latin typeface="Bahnschrift SemiBold Condensed" panose="020B0502040204020203" pitchFamily="34" charset="0"/>
              </a:rPr>
              <a:t> 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мытищем</a:t>
            </a:r>
            <a:r>
              <a:rPr lang="ru-RU" dirty="0" smtClean="0">
                <a:latin typeface="Bahnschrift SemiBold Condensed" panose="020B0502040204020203" pitchFamily="34" charset="0"/>
              </a:rPr>
              <a:t>.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2050" name="Picture 2" descr="Яуза в Мытищах | Город Мытищи | ГОРОДСКОЙ ПОРТАЛ Мытищи-Tim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" y="1825625"/>
            <a:ext cx="5181600" cy="347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1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40000"/>
                <a:lumOff val="60000"/>
              </a:schemeClr>
            </a:gs>
            <a:gs pos="12000">
              <a:schemeClr val="accent5">
                <a:lumMod val="20000"/>
                <a:lumOff val="80000"/>
              </a:schemeClr>
            </a:gs>
            <a:gs pos="6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ДОСТОПРИМЕЧАТЕЛЬНОСТИ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2375"/>
          </a:xfrm>
        </p:spPr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Памятник «Водопроводу»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Скульптура Оле-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Лукойе</a:t>
            </a:r>
            <a:endParaRPr lang="ru-RU" dirty="0" smtClean="0">
              <a:latin typeface="Bahnschrift SemiBold Condensed" panose="020B0502040204020203" pitchFamily="34" charset="0"/>
            </a:endParaRP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Памятник летчикам 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мытищинского</a:t>
            </a:r>
            <a:r>
              <a:rPr lang="ru-RU" dirty="0" smtClean="0">
                <a:latin typeface="Bahnschrift SemiBold Condensed" panose="020B0502040204020203" pitchFamily="34" charset="0"/>
              </a:rPr>
              <a:t> аэроклуба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Памятник «Самовару»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Скульптура «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Гамбовская</a:t>
            </a:r>
            <a:r>
              <a:rPr lang="ru-RU" dirty="0" smtClean="0">
                <a:latin typeface="Bahnschrift SemiBold Condensed" panose="020B0502040204020203" pitchFamily="34" charset="0"/>
              </a:rPr>
              <a:t> кошка»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Памятник «Ладье»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pic>
        <p:nvPicPr>
          <p:cNvPr id="3080" name="Picture 8" descr="Мытищи (Московская область): Достопримечательность Памятник летчикам мытищинского аэроклуб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99" y="2920938"/>
            <a:ext cx="2237041" cy="148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Мытищи (Московская область): Достопримечательность Скульптура Оле-Лукой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885" y="1357206"/>
            <a:ext cx="15811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abrovsk koshk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43" y="2042558"/>
            <a:ext cx="1601318" cy="240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Мытищи (Московская область): Достопримечательность Памятник водопровод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774" y="3539912"/>
            <a:ext cx="13335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118006_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95" y="4378879"/>
            <a:ext cx="2267155" cy="154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Самовар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87" y="1407280"/>
            <a:ext cx="1757411" cy="1731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40000"/>
                <a:lumOff val="60000"/>
              </a:schemeClr>
            </a:gs>
            <a:gs pos="12000">
              <a:schemeClr val="accent5">
                <a:lumMod val="20000"/>
                <a:lumOff val="80000"/>
              </a:schemeClr>
            </a:gs>
            <a:gs pos="6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КУЛЬТУРА И ИСКУССТВО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237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Bahnschrift SemiBold Condensed" panose="020B0502040204020203" pitchFamily="34" charset="0"/>
              </a:rPr>
              <a:t>Картинная галерея </a:t>
            </a:r>
            <a:r>
              <a:rPr lang="ru-RU" sz="1100" dirty="0" smtClean="0">
                <a:latin typeface="Bahnschrift SemiBold Condensed" panose="020B0502040204020203" pitchFamily="34" charset="0"/>
              </a:rPr>
              <a:t>(</a:t>
            </a:r>
            <a:r>
              <a:rPr lang="ru-RU" sz="1100" b="1" i="1" dirty="0"/>
              <a:t>Открылась в 2007 г. в рамках празднования Дня </a:t>
            </a:r>
            <a:r>
              <a:rPr lang="ru-RU" sz="1100" b="1" i="1" dirty="0" err="1"/>
              <a:t>Мытищинского</a:t>
            </a:r>
            <a:r>
              <a:rPr lang="ru-RU" sz="1100" b="1" i="1" dirty="0"/>
              <a:t> района. Обладает большим собранием произведений изобразительного искусства 60-90-х годов ХХ века. Ведет активную выставочную деятельность</a:t>
            </a:r>
            <a:r>
              <a:rPr lang="ru-RU" sz="1100" b="1" i="1" dirty="0" smtClean="0"/>
              <a:t>.</a:t>
            </a:r>
            <a:r>
              <a:rPr lang="ru-RU" sz="1100" dirty="0" smtClean="0">
                <a:latin typeface="Bahnschrift SemiBold Condensed" panose="020B0502040204020203" pitchFamily="34" charset="0"/>
              </a:rPr>
              <a:t>)</a:t>
            </a:r>
          </a:p>
          <a:p>
            <a:r>
              <a:rPr lang="ru-RU" sz="3200" dirty="0" smtClean="0">
                <a:latin typeface="Bahnschrift SemiBold Condensed" panose="020B0502040204020203" pitchFamily="34" charset="0"/>
              </a:rPr>
              <a:t>Историко-художественный музей </a:t>
            </a:r>
            <a:r>
              <a:rPr lang="ru-RU" sz="1050" dirty="0" smtClean="0">
                <a:latin typeface="Bahnschrift SemiBold Condensed" panose="020B0502040204020203" pitchFamily="34" charset="0"/>
              </a:rPr>
              <a:t>(</a:t>
            </a:r>
            <a:r>
              <a:rPr lang="ru-RU" sz="1100" b="1" i="1" dirty="0"/>
              <a:t>Основан в 1962 г. как народный. С 1978 г. носит статус историко-художественного. В его фондах хранится 18 тысяч экспонатов</a:t>
            </a:r>
            <a:r>
              <a:rPr lang="ru-RU" sz="1100" b="1" i="1" dirty="0" smtClean="0"/>
              <a:t>.</a:t>
            </a:r>
            <a:r>
              <a:rPr lang="ru-RU" sz="1100" dirty="0" smtClean="0">
                <a:latin typeface="Bahnschrift SemiBold Condensed" panose="020B0502040204020203" pitchFamily="34" charset="0"/>
              </a:rPr>
              <a:t>)</a:t>
            </a:r>
          </a:p>
          <a:p>
            <a:r>
              <a:rPr lang="ru-RU" sz="3200" dirty="0" smtClean="0">
                <a:latin typeface="Bahnschrift SemiBold Condensed" panose="020B0502040204020203" pitchFamily="34" charset="0"/>
              </a:rPr>
              <a:t>Театр Огниво </a:t>
            </a:r>
            <a:r>
              <a:rPr lang="ru-RU" sz="1100" dirty="0" smtClean="0">
                <a:latin typeface="Bahnschrift SemiBold Condensed" panose="020B0502040204020203" pitchFamily="34" charset="0"/>
              </a:rPr>
              <a:t>(</a:t>
            </a:r>
            <a:r>
              <a:rPr lang="ru-RU" sz="1100" b="1" dirty="0"/>
              <a:t>Первый в Подмосковье театр кукол создан в 1992 г. После реконструкции 2004 г. здание приняло вид сказочного замка.</a:t>
            </a:r>
            <a:r>
              <a:rPr lang="ru-RU" sz="1100" dirty="0" smtClean="0">
                <a:latin typeface="Bahnschrift SemiBold Condensed" panose="020B0502040204020203" pitchFamily="34" charset="0"/>
              </a:rPr>
              <a:t>)</a:t>
            </a:r>
          </a:p>
          <a:p>
            <a:r>
              <a:rPr lang="ru-RU" sz="3200" dirty="0" smtClean="0">
                <a:latin typeface="Bahnschrift SemiBold Condensed" panose="020B0502040204020203" pitchFamily="34" charset="0"/>
              </a:rPr>
              <a:t>Театр ФЭСТ </a:t>
            </a:r>
            <a:r>
              <a:rPr lang="ru-RU" sz="1100" dirty="0" smtClean="0">
                <a:latin typeface="Bahnschrift SemiBold Condensed" panose="020B0502040204020203" pitchFamily="34" charset="0"/>
              </a:rPr>
              <a:t>(</a:t>
            </a:r>
            <a:r>
              <a:rPr lang="ru-RU" sz="1100" b="1" i="1" dirty="0"/>
              <a:t>Первый профессиональный театр в районе. Создан в 1988 г. группой бывших студентов Университета леса на основе университетской агитбригады</a:t>
            </a:r>
            <a:r>
              <a:rPr lang="ru-RU" sz="1100" b="1" i="1" dirty="0" smtClean="0"/>
              <a:t>.</a:t>
            </a:r>
            <a:r>
              <a:rPr lang="ru-RU" sz="1100" dirty="0" smtClean="0">
                <a:latin typeface="Bahnschrift SemiBold Condensed" panose="020B0502040204020203" pitchFamily="34" charset="0"/>
              </a:rPr>
              <a:t>)</a:t>
            </a:r>
          </a:p>
        </p:txBody>
      </p:sp>
      <p:pic>
        <p:nvPicPr>
          <p:cNvPr id="4098" name="Picture 2" descr="Мытищинская районная картинная галерея метро Медведково - новые ...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1536260"/>
            <a:ext cx="2224313" cy="1438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Мытищинский историко-художественный музей, музей, ул. Мира, 4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Мытищинский историко-художественный музей, музей, ул. Мира, 4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7" y="2063068"/>
            <a:ext cx="2191659" cy="164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Огниво, театр, Шараповская ул., 4, корп. 1, Мытищи, Россия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457" y="3410858"/>
            <a:ext cx="2224313" cy="166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Подмосковный театр ФЭСТ сообщил об обысках :: Общество :: РБК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027" y="4342039"/>
            <a:ext cx="2404300" cy="1623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33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40000"/>
                <a:lumOff val="60000"/>
              </a:schemeClr>
            </a:gs>
            <a:gs pos="12000">
              <a:schemeClr val="accent5">
                <a:lumMod val="20000"/>
                <a:lumOff val="80000"/>
              </a:schemeClr>
            </a:gs>
            <a:gs pos="6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МЫТИЩИ В ИСКУССТВЕ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6237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В живописи:</a:t>
            </a:r>
          </a:p>
          <a:p>
            <a:r>
              <a:rPr lang="ru-RU" sz="2000" dirty="0" smtClean="0">
                <a:latin typeface="Bahnschrift SemiBold Condensed" panose="020B0502040204020203" pitchFamily="34" charset="0"/>
              </a:rPr>
              <a:t>Картина</a:t>
            </a:r>
            <a:r>
              <a:rPr lang="ru-RU" sz="2000" dirty="0">
                <a:latin typeface="Bahnschrift SemiBold Condensed" panose="020B0502040204020203" pitchFamily="34" charset="0"/>
              </a:rPr>
              <a:t> В. Г. Перова 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/>
            </a:r>
            <a:br>
              <a:rPr lang="ru-RU" sz="2000" dirty="0" smtClean="0">
                <a:latin typeface="Bahnschrift SemiBold Condensed" panose="020B0502040204020203" pitchFamily="34" charset="0"/>
              </a:rPr>
            </a:br>
            <a:r>
              <a:rPr lang="ru-RU" sz="2000" dirty="0" smtClean="0">
                <a:latin typeface="Bahnschrift SemiBold Condensed" panose="020B0502040204020203" pitchFamily="34" charset="0"/>
              </a:rPr>
              <a:t>«Чаепитие </a:t>
            </a:r>
            <a:r>
              <a:rPr lang="ru-RU" sz="2000" dirty="0">
                <a:latin typeface="Bahnschrift SemiBold Condensed" panose="020B0502040204020203" pitchFamily="34" charset="0"/>
              </a:rPr>
              <a:t>в Мытищах, близ Москвы</a:t>
            </a:r>
            <a:r>
              <a:rPr lang="ru-RU" sz="2000" dirty="0" smtClean="0">
                <a:latin typeface="Bahnschrift SemiBold Condensed" panose="020B0502040204020203" pitchFamily="34" charset="0"/>
              </a:rPr>
              <a:t>».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В литературе:</a:t>
            </a:r>
          </a:p>
          <a:p>
            <a:r>
              <a:rPr lang="ru-RU" sz="2000" dirty="0" smtClean="0">
                <a:latin typeface="Bahnschrift SemiBold Condensed" panose="020B0502040204020203" pitchFamily="34" charset="0"/>
              </a:rPr>
              <a:t>В романе Л.Н. Толстого «Война и мир»</a:t>
            </a:r>
          </a:p>
          <a:p>
            <a:r>
              <a:rPr lang="ru-RU" sz="2000" dirty="0" smtClean="0">
                <a:latin typeface="Bahnschrift SemiBold Condensed" panose="020B0502040204020203" pitchFamily="34" charset="0"/>
              </a:rPr>
              <a:t>В стихотворении Н.М. Языкова «Мытищи»</a:t>
            </a:r>
          </a:p>
          <a:p>
            <a:r>
              <a:rPr lang="ru-RU" sz="2000" dirty="0" smtClean="0">
                <a:latin typeface="Bahnschrift SemiBold Condensed" panose="020B0502040204020203" pitchFamily="34" charset="0"/>
              </a:rPr>
              <a:t>В книге Н.Н. Воронцова-Вельяминова «Рассказы московского охотника»</a:t>
            </a:r>
          </a:p>
          <a:p>
            <a:r>
              <a:rPr lang="ru-RU" sz="2000" dirty="0" smtClean="0">
                <a:latin typeface="Bahnschrift SemiBold Condensed" panose="020B0502040204020203" pitchFamily="34" charset="0"/>
              </a:rPr>
              <a:t>В стихотворении Игоря Иртеньева «Приглашение в Мытищи»</a:t>
            </a:r>
          </a:p>
        </p:txBody>
      </p:sp>
      <p:sp>
        <p:nvSpPr>
          <p:cNvPr id="5" name="AutoShape 4" descr="Мытищинский историко-художественный музей, музей, ул. Мира, 4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upload.wikimedia.org/wikipedia/commons/thumb/b/b9/%D0%A7%D0%B0%D0%B5%D0%BF%D0%B8%D1%82%D0%B8%D0%B5_%D0%B2_%D0%9C%D1%8B%D1%82%D0%B8%D1%89%D0%B0%D1%85%2C_%D0%B1%D0%BB%D0%B8%D0%B7_%D0%9C%D0%BE%D1%81%D0%BA%D0%B2%D1%8B.jpg/250px-%D0%A7%D0%B0%D0%B5%D0%BF%D0%B8%D1%82%D0%B8%D0%B5_%D0%B2_%D0%9C%D1%8B%D1%82%D0%B8%D1%89%D0%B0%D1%85%2C_%D0%B1%D0%BB%D0%B8%D0%B7_%D0%9C%D0%BE%D1%81%D0%BA%D0%B2%D1%8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409" y="1690688"/>
            <a:ext cx="4254707" cy="389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8000">
              <a:schemeClr val="accent5">
                <a:lumMod val="40000"/>
                <a:lumOff val="60000"/>
              </a:schemeClr>
            </a:gs>
            <a:gs pos="12000">
              <a:schemeClr val="accent5">
                <a:lumMod val="20000"/>
                <a:lumOff val="80000"/>
              </a:schemeClr>
            </a:gs>
            <a:gs pos="64000">
              <a:schemeClr val="accent5">
                <a:lumMod val="60000"/>
                <a:lumOff val="40000"/>
              </a:schemeClr>
            </a:gs>
            <a:gs pos="100000">
              <a:schemeClr val="accent5">
                <a:lumMod val="75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Bahnschrift SemiBold Condensed" panose="020B0502040204020203" pitchFamily="34" charset="0"/>
              </a:rPr>
              <a:t>СМИ</a:t>
            </a:r>
            <a:endParaRPr lang="ru-RU" dirty="0">
              <a:latin typeface="Bahnschrift SemiBold Condensed" panose="020B0502040204020203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10439400" cy="367814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Bahnschrift SemiBold Condensed" panose="020B0502040204020203" pitchFamily="34" charset="0"/>
              </a:rPr>
              <a:t>Издаются газеты: 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«Мытищи 09» издательства «Х-пресс»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«Родники» (</a:t>
            </a:r>
            <a:r>
              <a:rPr lang="ru-RU" dirty="0">
                <a:latin typeface="Bahnschrift SemiBold Condensed" panose="020B0502040204020203" pitchFamily="34" charset="0"/>
              </a:rPr>
              <a:t>р</a:t>
            </a:r>
            <a:r>
              <a:rPr lang="ru-RU" dirty="0" smtClean="0">
                <a:latin typeface="Bahnschrift SemiBold Condensed" panose="020B0502040204020203" pitchFamily="34" charset="0"/>
              </a:rPr>
              <a:t>анее «За коммунизм»)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«Неделя в округе»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«Сорока»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«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Мытищинский</a:t>
            </a:r>
            <a:r>
              <a:rPr lang="ru-RU" dirty="0" smtClean="0">
                <a:latin typeface="Bahnschrift SemiBold Condensed" panose="020B0502040204020203" pitchFamily="34" charset="0"/>
              </a:rPr>
              <a:t> городовой»</a:t>
            </a:r>
          </a:p>
          <a:p>
            <a:pPr marL="0" indent="0">
              <a:buNone/>
            </a:pPr>
            <a:r>
              <a:rPr lang="ru-RU" dirty="0" smtClean="0">
                <a:latin typeface="Bahnschrift SemiBold Condensed" panose="020B0502040204020203" pitchFamily="34" charset="0"/>
              </a:rPr>
              <a:t>Телевидение: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Имеется собственный телеканал «Первый </a:t>
            </a:r>
            <a:r>
              <a:rPr lang="ru-RU" dirty="0" err="1" smtClean="0">
                <a:latin typeface="Bahnschrift SemiBold Condensed" panose="020B0502040204020203" pitchFamily="34" charset="0"/>
              </a:rPr>
              <a:t>Мытищинский</a:t>
            </a:r>
            <a:r>
              <a:rPr lang="ru-RU" dirty="0" smtClean="0">
                <a:latin typeface="Bahnschrift SemiBold Condensed" panose="020B0502040204020203" pitchFamily="34" charset="0"/>
              </a:rPr>
              <a:t>»</a:t>
            </a:r>
          </a:p>
          <a:p>
            <a:r>
              <a:rPr lang="ru-RU" dirty="0" smtClean="0">
                <a:latin typeface="Bahnschrift SemiBold Condensed" panose="020B0502040204020203" pitchFamily="34" charset="0"/>
              </a:rPr>
              <a:t>«Наши Мытищи» (работал с 2010 по 2016 гг.)</a:t>
            </a:r>
          </a:p>
          <a:p>
            <a:endParaRPr lang="ru-RU" sz="2000" dirty="0" smtClean="0">
              <a:latin typeface="Bahnschrift SemiBold Condensed" panose="020B0502040204020203" pitchFamily="34" charset="0"/>
            </a:endParaRPr>
          </a:p>
        </p:txBody>
      </p:sp>
      <p:sp>
        <p:nvSpPr>
          <p:cNvPr id="5" name="AutoShape 4" descr="Мытищинский историко-художественный музей, музей, ул. Мира, 4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0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251</Words>
  <Application>Microsoft Office PowerPoint</Application>
  <PresentationFormat>Широкоэкранный</PresentationFormat>
  <Paragraphs>38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Bahnschrift Condensed</vt:lpstr>
      <vt:lpstr>Bahnschrift SemiBold Condensed</vt:lpstr>
      <vt:lpstr>Calibri</vt:lpstr>
      <vt:lpstr>Calibri Light</vt:lpstr>
      <vt:lpstr>Тема Office</vt:lpstr>
      <vt:lpstr> МОЯ СТРАНА. МОЙ ГОРОД</vt:lpstr>
      <vt:lpstr>ГЕРБ МЫТИЩ</vt:lpstr>
      <vt:lpstr>ПРОИСХОЖДЕНИЕ НАЗВАНИЯ</vt:lpstr>
      <vt:lpstr>ДОСТОПРИМЕЧАТЕЛЬНОСТИ</vt:lpstr>
      <vt:lpstr>КУЛЬТУРА И ИСКУССТВО</vt:lpstr>
      <vt:lpstr>МЫТИЩИ В ИСКУССТВЕ</vt:lpstr>
      <vt:lpstr>СМИ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СТРАНА. МОЙ ГОРОД</dc:title>
  <dc:creator>Пользователь</dc:creator>
  <cp:lastModifiedBy>Пользователь</cp:lastModifiedBy>
  <cp:revision>10</cp:revision>
  <dcterms:created xsi:type="dcterms:W3CDTF">2020-04-13T09:50:02Z</dcterms:created>
  <dcterms:modified xsi:type="dcterms:W3CDTF">2020-04-13T14:24:19Z</dcterms:modified>
</cp:coreProperties>
</file>