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74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2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36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9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9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9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8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5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2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57A2-5B87-4997-9155-D605507E462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B2EA6D-FBB2-4C6D-A149-63F2C936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305" y="331257"/>
            <a:ext cx="8133220" cy="985704"/>
          </a:xfrm>
        </p:spPr>
        <p:txBody>
          <a:bodyPr>
            <a:noAutofit/>
          </a:bodyPr>
          <a:lstStyle/>
          <a:p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Загадки о птицах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053" y1="7759" x2="87053" y2="7759"/>
                        <a14:foregroundMark x1="69336" y1="92457" x2="69336" y2="92457"/>
                        <a14:foregroundMark x1="75468" y1="95690" x2="75468" y2="9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14" y="4256793"/>
            <a:ext cx="2438611" cy="1929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23" y="4347140"/>
            <a:ext cx="2093980" cy="2438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852" y1="46176" x2="38852" y2="46176"/>
                        <a14:backgroundMark x1="13466" y1="25000" x2="1346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6" y="1564678"/>
            <a:ext cx="3376615" cy="2534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20" y="2407745"/>
            <a:ext cx="2252158" cy="2141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9" b="100000" l="0" r="100000">
                        <a14:foregroundMark x1="62849" y1="23601" x2="62849" y2="23601"/>
                        <a14:foregroundMark x1="58150" y1="19930" x2="58150" y2="19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90" y="1383918"/>
            <a:ext cx="283048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390" y="1014334"/>
            <a:ext cx="8596668" cy="4951751"/>
          </a:xfrm>
        </p:spPr>
        <p:txBody>
          <a:bodyPr>
            <a:norm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МАЛЕНЬКИЙ ПЕВЕЦ ЛЕСНОЙ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ЛУЧШЕ ВСЕХ ПОЁТ ВЕСНОЙ!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4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407" y="189875"/>
            <a:ext cx="3864686" cy="1320800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СОЛОВЕЙ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7480" y1="48814" x2="27480" y2="48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408" y="1060473"/>
            <a:ext cx="8547342" cy="57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6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2" y="519658"/>
            <a:ext cx="9246155" cy="6570690"/>
          </a:xfrm>
        </p:spPr>
        <p:txBody>
          <a:bodyPr>
            <a:no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КТО ПО ТРОПОЧКЕ ИДЁТ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БЫСТРЫМИ ШАЖКАМИ,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ДЛИННЫМ ХВОСТИКОМ ТРЯСЁТ?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ДОГАДАЙТЕСЬ САМИ!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445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603" y="384747"/>
            <a:ext cx="4509263" cy="1320800"/>
          </a:xfrm>
        </p:spPr>
        <p:txBody>
          <a:bodyPr>
            <a:norm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ТРЯСОГУЗКА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67" l="9861" r="100000">
                        <a14:backgroundMark x1="27273" y1="17500" x2="27273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27" y="384747"/>
            <a:ext cx="7128214" cy="65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0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418" y="519658"/>
            <a:ext cx="7522286" cy="5791200"/>
          </a:xfrm>
        </p:spPr>
        <p:txBody>
          <a:bodyPr>
            <a:norm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МЫ В СКВОРЕЧНИКЕ ЖИВЁМ,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ПЕСНИ ЗВОНКИЕ ПОЁМ.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1862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429" y1="39146" x2="40429" y2="39146"/>
                        <a14:foregroundMark x1="34429" y1="11585" x2="34429" y2="11585"/>
                        <a14:foregroundMark x1="36714" y1="14390" x2="36714" y2="14390"/>
                        <a14:backgroundMark x1="10714" y1="32073" x2="10714" y2="32073"/>
                        <a14:backgroundMark x1="75571" y1="67561" x2="75571" y2="67561"/>
                        <a14:backgroundMark x1="78857" y1="55732" x2="78857" y2="55732"/>
                        <a14:backgroundMark x1="86143" y1="50366" x2="86143" y2="50366"/>
                        <a14:backgroundMark x1="73714" y1="24512" x2="73714" y2="24512"/>
                        <a14:backgroundMark x1="70714" y1="31220" x2="70714" y2="31220"/>
                        <a14:backgroundMark x1="76286" y1="23902" x2="76286" y2="23902"/>
                        <a14:backgroundMark x1="78857" y1="17805" x2="78857" y2="17805"/>
                        <a14:backgroundMark x1="40429" y1="44756" x2="40429" y2="44756"/>
                        <a14:backgroundMark x1="53857" y1="57683" x2="53857" y2="57683"/>
                        <a14:backgroundMark x1="55857" y1="51463" x2="55857" y2="51463"/>
                        <a14:backgroundMark x1="61143" y1="52927" x2="61143" y2="52927"/>
                        <a14:backgroundMark x1="48571" y1="53780" x2="48571" y2="53780"/>
                        <a14:backgroundMark x1="49000" y1="49268" x2="49000" y2="49268"/>
                        <a14:backgroundMark x1="53286" y1="47317" x2="53286" y2="47317"/>
                        <a14:backgroundMark x1="56143" y1="49268" x2="56143" y2="49268"/>
                        <a14:backgroundMark x1="77571" y1="45366" x2="77571" y2="45366"/>
                        <a14:backgroundMark x1="86143" y1="39634" x2="86143" y2="39634"/>
                        <a14:backgroundMark x1="80857" y1="27073" x2="80857" y2="27073"/>
                        <a14:backgroundMark x1="88857" y1="28780" x2="88857" y2="28780"/>
                        <a14:backgroundMark x1="88857" y1="25122" x2="88857" y2="25122"/>
                        <a14:backgroundMark x1="88143" y1="65244" x2="88143" y2="65244"/>
                        <a14:backgroundMark x1="86429" y1="59878" x2="86429" y2="59878"/>
                        <a14:backgroundMark x1="84857" y1="53780" x2="84857" y2="53780"/>
                        <a14:backgroundMark x1="57143" y1="61951" x2="57143" y2="61951"/>
                        <a14:backgroundMark x1="75000" y1="38049" x2="75000" y2="38049"/>
                        <a14:backgroundMark x1="71000" y1="38293" x2="71000" y2="38293"/>
                        <a14:backgroundMark x1="77571" y1="41341" x2="77571" y2="41341"/>
                        <a14:backgroundMark x1="73000" y1="42805" x2="73000" y2="42805"/>
                        <a14:backgroundMark x1="74000" y1="46098" x2="74000" y2="46098"/>
                        <a14:backgroundMark x1="81857" y1="43902" x2="81857" y2="43902"/>
                        <a14:backgroundMark x1="85857" y1="41707" x2="85857" y2="41707"/>
                        <a14:backgroundMark x1="83857" y1="31585" x2="83857" y2="31585"/>
                        <a14:backgroundMark x1="79571" y1="30366" x2="79571" y2="3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71" y="657728"/>
            <a:ext cx="5292915" cy="6200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1744" y="281659"/>
            <a:ext cx="3954627" cy="1320800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СКВОРЦЫ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05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310" y="826957"/>
            <a:ext cx="7012620" cy="5776210"/>
          </a:xfrm>
        </p:spPr>
        <p:txBody>
          <a:bodyPr>
            <a:norm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ЭТА ПТИЦА НИКОГДА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ПТЕНЦОВ НЕ ВЬЁТ ГНЕЗДА.</a:t>
            </a:r>
          </a:p>
        </p:txBody>
      </p:sp>
    </p:spTree>
    <p:extLst>
      <p:ext uri="{BB962C8B-B14F-4D97-AF65-F5344CB8AC3E}">
        <p14:creationId xmlns:p14="http://schemas.microsoft.com/office/powerpoint/2010/main" val="336600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83" y="384748"/>
            <a:ext cx="3804725" cy="1320800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КУКУШКА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18543" y1="37059" x2="1854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8" y="1304144"/>
            <a:ext cx="7034462" cy="52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D54963-E9C5-492B-BB0D-060BEA294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50383"/>
            <a:ext cx="9763125" cy="5845642"/>
          </a:xfrm>
        </p:spPr>
        <p:txBody>
          <a:bodyPr>
            <a:noAutofit/>
          </a:bodyPr>
          <a:lstStyle/>
          <a:p>
            <a:pPr algn="l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КТО ТАМ ПРЫГАЕТ, ШУРШИТ, КЛЮВОМ ШИШКИ ПОТРОШИТ,</a:t>
            </a:r>
          </a:p>
          <a:p>
            <a:pPr algn="l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ГОЛОСКОМ РЕЧИСТЫМ, ЧИСТЫМ «КЛЕ-КЛЕ-КЛЕ», ПОЁТ СО СВИСТОМ?</a:t>
            </a:r>
          </a:p>
        </p:txBody>
      </p:sp>
    </p:spTree>
    <p:extLst>
      <p:ext uri="{BB962C8B-B14F-4D97-AF65-F5344CB8AC3E}">
        <p14:creationId xmlns:p14="http://schemas.microsoft.com/office/powerpoint/2010/main" val="120066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503AC-58B6-4BDD-9243-E66A8A5C83E3}"/>
              </a:ext>
            </a:extLst>
          </p:cNvPr>
          <p:cNvSpPr txBox="1"/>
          <p:nvPr/>
        </p:nvSpPr>
        <p:spPr>
          <a:xfrm>
            <a:off x="3888828" y="493987"/>
            <a:ext cx="265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КЛЁСТ</a:t>
            </a:r>
            <a:endParaRPr lang="ru-RU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936CF-7296-40BF-9E99-5C850DBA8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9" b="90909" l="9630" r="97778">
                        <a14:foregroundMark x1="31429" y1="6227" x2="31429" y2="6227"/>
                        <a14:foregroundMark x1="21587" y1="2989" x2="21587" y2="2989"/>
                        <a14:foregroundMark x1="92698" y1="43587" x2="92698" y2="43587"/>
                        <a14:foregroundMark x1="97778" y1="44458" x2="97778" y2="44458"/>
                        <a14:foregroundMark x1="71746" y1="80946" x2="71746" y2="80946"/>
                        <a14:foregroundMark x1="71005" y1="80199" x2="71005" y2="80199"/>
                        <a14:foregroundMark x1="66243" y1="84060" x2="66243" y2="84060"/>
                        <a14:foregroundMark x1="60741" y1="73350" x2="60741" y2="73350"/>
                        <a14:foregroundMark x1="75132" y1="53051" x2="75132" y2="53051"/>
                        <a14:foregroundMark x1="70370" y1="54919" x2="70370" y2="54919"/>
                        <a14:foregroundMark x1="79259" y1="50311" x2="79259" y2="50311"/>
                        <a14:foregroundMark x1="82540" y1="50062" x2="82540" y2="50062"/>
                        <a14:foregroundMark x1="86138" y1="48692" x2="86138" y2="48692"/>
                        <a14:foregroundMark x1="88042" y1="48194" x2="88042" y2="48194"/>
                        <a14:foregroundMark x1="38413" y1="90909" x2="38413" y2="90909"/>
                        <a14:foregroundMark x1="80317" y1="49066" x2="80317" y2="49066"/>
                        <a14:backgroundMark x1="9101" y1="20797" x2="9101" y2="20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64" y="1906313"/>
            <a:ext cx="5457417" cy="46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5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7" y="576453"/>
            <a:ext cx="11317574" cy="6581350"/>
          </a:xfrm>
        </p:spPr>
        <p:txBody>
          <a:bodyPr>
            <a:no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УГАДАЙТЕ, ЧТО ЗА ПТИЦА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СКАЧЕТ ПО ДОРОЖКЕ,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СЛОВНО КОШКИ НЕ БОИТСЯ – 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СОБИРАЕТ КРОШКИ,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ПОТОМ НА ВЕТКУ ПРЫГ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ЧИРИКНЕТ: «ЧИК-ЧИРИК!»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2833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E496A-C18F-4A63-A44D-29956C543D97}"/>
              </a:ext>
            </a:extLst>
          </p:cNvPr>
          <p:cNvSpPr txBox="1"/>
          <p:nvPr/>
        </p:nvSpPr>
        <p:spPr>
          <a:xfrm>
            <a:off x="838200" y="612844"/>
            <a:ext cx="102460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СТОЙКИЙ, СТУЖАМ НЕ ПОДВЛАСТНЫЙ, ПЕСНЕЙ СЛАВИТ ОН ЗАРЮ.</a:t>
            </a:r>
          </a:p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ЗНАТЬ НЕДАРОМ ГАЛСТУК КРАСНЫЙ ДАН С РОЖДЕНЬЯ… .</a:t>
            </a:r>
          </a:p>
        </p:txBody>
      </p:sp>
    </p:spTree>
    <p:extLst>
      <p:ext uri="{BB962C8B-B14F-4D97-AF65-F5344CB8AC3E}">
        <p14:creationId xmlns:p14="http://schemas.microsoft.com/office/powerpoint/2010/main" val="384651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A232E-9082-43AB-9738-A97A551DE106}"/>
              </a:ext>
            </a:extLst>
          </p:cNvPr>
          <p:cNvSpPr txBox="1"/>
          <p:nvPr/>
        </p:nvSpPr>
        <p:spPr>
          <a:xfrm>
            <a:off x="3342290" y="325820"/>
            <a:ext cx="38678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СНЕГИРЮ</a:t>
            </a:r>
            <a:endParaRPr lang="ru-RU"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9706FC-CB6A-4F12-BE9B-9F2CF836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6" y="1794453"/>
            <a:ext cx="4356300" cy="41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046" y="1269167"/>
            <a:ext cx="5378692" cy="429218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АВТОР ПРЕЗЕНТАЦИИ: ПАВЛЕНКО Н.В.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7731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40" y="1739818"/>
            <a:ext cx="6839904" cy="491029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7352" y="168856"/>
            <a:ext cx="4242394" cy="1570962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ВОРОБЕЙ</a:t>
            </a:r>
            <a:endParaRPr lang="ru-RU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0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29" y="429718"/>
            <a:ext cx="9890731" cy="6053528"/>
          </a:xfrm>
        </p:spPr>
        <p:txBody>
          <a:bodyPr>
            <a:no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 ЛИСА СРЕДИ ЗВЕРЕЙ,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ЭТА ПТИЦА ВСЕХ ХИТРЕЙ.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ПРЯЧЕТСЯ В ЗЕЛЁНЫХ КРОНАХ,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ЗОВУТ ЕЁ…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8871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485" y="444709"/>
            <a:ext cx="3609852" cy="1320800"/>
          </a:xfrm>
        </p:spPr>
        <p:txBody>
          <a:bodyPr>
            <a:no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ВОРОНА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89974" l="9961" r="94434">
                        <a14:backgroundMark x1="18750" y1="22917" x2="18750" y2="2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760" y="1247930"/>
            <a:ext cx="7839856" cy="58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389" y="759502"/>
            <a:ext cx="6667847" cy="5266544"/>
          </a:xfrm>
        </p:spPr>
        <p:txBody>
          <a:bodyPr>
            <a:no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КТО ПРИСЕЛ НА ТОЛСТЫЙ СУК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СТУЧИТ: «ТУК-ТУК, ТУК-ТУК!»?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1419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278" y="294806"/>
            <a:ext cx="3250089" cy="1320800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ДЯТЕЛ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63" y="1270832"/>
            <a:ext cx="4811841" cy="53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438" y="1074294"/>
            <a:ext cx="8596668" cy="5011711"/>
          </a:xfrm>
        </p:spPr>
        <p:txBody>
          <a:bodyPr>
            <a:normAutofit/>
          </a:bodyPr>
          <a:lstStyle/>
          <a:p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КТО ЛЕТАЕТ, КТО СТРЕКОЧЕТ –</a:t>
            </a:r>
            <a:b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РАССКАЗАТЬ НАМ НОВОСТЬ ХОЧЕТ?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8663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524" y="474688"/>
            <a:ext cx="3444961" cy="1320800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СОРОКА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2" l="1669" r="100000">
                        <a14:foregroundMark x1="72414" y1="42991" x2="72414" y2="42991"/>
                        <a14:backgroundMark x1="24360" y1="12150" x2="24360" y2="12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6543" y="991120"/>
            <a:ext cx="9065096" cy="53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75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</TotalTime>
  <Words>189</Words>
  <Application>Microsoft Office PowerPoint</Application>
  <PresentationFormat>Широкоэкранный</PresentationFormat>
  <Paragraphs>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Грань</vt:lpstr>
      <vt:lpstr>Загадки о птицах </vt:lpstr>
      <vt:lpstr>УГАДАЙТЕ, ЧТО ЗА ПТИЦА СКАЧЕТ ПО ДОРОЖКЕ, СЛОВНО КОШКИ НЕ БОИТСЯ –  СОБИРАЕТ КРОШКИ, А ПОТОМ НА ВЕТКУ ПРЫГ И ЧИРИКНЕТ: «ЧИК-ЧИРИК!»</vt:lpstr>
      <vt:lpstr>Презентация PowerPoint</vt:lpstr>
      <vt:lpstr>КАК ЛИСА СРЕДИ ЗВЕРЕЙ, ЭТА ПТИЦА ВСЕХ ХИТРЕЙ. ПРЯЧЕТСЯ В ЗЕЛЁНЫХ КРОНАХ, А ЗОВУТ ЕЁ…</vt:lpstr>
      <vt:lpstr>ВОРОНА</vt:lpstr>
      <vt:lpstr>КТО ПРИСЕЛ НА ТОЛСТЫЙ СУК И СТУЧИТ: «ТУК-ТУК, ТУК-ТУК!»?</vt:lpstr>
      <vt:lpstr>ДЯТЕЛ</vt:lpstr>
      <vt:lpstr>КТО ЛЕТАЕТ, КТО СТРЕКОЧЕТ – РАССКАЗАТЬ НАМ НОВОСТЬ ХОЧЕТ?</vt:lpstr>
      <vt:lpstr>СОРОКА</vt:lpstr>
      <vt:lpstr>МАЛЕНЬКИЙ ПЕВЕЦ ЛЕСНОЙ ЛУЧШЕ ВСЕХ ПОЁТ ВЕСНОЙ!</vt:lpstr>
      <vt:lpstr>СОЛОВЕЙ</vt:lpstr>
      <vt:lpstr>КТО ПО ТРОПОЧКЕ ИДЁТ БЫСТРЫМИ ШАЖКАМИ, ДЛИННЫМ ХВОСТИКОМ ТРЯСЁТ? ДОГАДАЙТЕСЬ САМИ!</vt:lpstr>
      <vt:lpstr>ТРЯСОГУЗКА</vt:lpstr>
      <vt:lpstr>МЫ В СКВОРЕЧНИКЕ ЖИВЁМ, ПЕСНИ ЗВОНКИЕ ПОЁМ.</vt:lpstr>
      <vt:lpstr>СКВОРЦЫ</vt:lpstr>
      <vt:lpstr>ЭТА ПТИЦА НИКОГДА ДЛЯ ПТЕНЦОВ НЕ ВЬЁТ ГНЕЗДА.</vt:lpstr>
      <vt:lpstr>КУКУШКА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ПРЕЗЕНТАЦИИ: ПАВЛЕНКО Н.В.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«Лесная газета» № 1</dc:title>
  <dc:creator>Admin</dc:creator>
  <cp:lastModifiedBy>Савва Тараник</cp:lastModifiedBy>
  <cp:revision>30</cp:revision>
  <dcterms:created xsi:type="dcterms:W3CDTF">2020-04-14T13:56:03Z</dcterms:created>
  <dcterms:modified xsi:type="dcterms:W3CDTF">2020-04-16T21:51:32Z</dcterms:modified>
</cp:coreProperties>
</file>