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7" r:id="rId2"/>
    <p:sldId id="258" r:id="rId3"/>
    <p:sldId id="267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5E"/>
    <a:srgbClr val="FFF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>
        <p:scale>
          <a:sx n="90" d="100"/>
          <a:sy n="90" d="100"/>
        </p:scale>
        <p:origin x="-798" y="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3855-31B2-44EE-B03C-E9B550F51C56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2DC21-7332-47E8-AB6C-B01F26AA4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97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D9DD38-7A36-41B7-8618-E5227B9D42EE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65EC07-CCD3-4B78-A724-937F46FB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285728"/>
            <a:ext cx="4525963" cy="36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572007"/>
            <a:ext cx="864399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«Пожарная безопасность детей»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Пожары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 из основных напастей с которыми сталкиваются родители маленьких детей.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3561613" cy="2376264"/>
          </a:xfrm>
        </p:spPr>
      </p:pic>
      <p:pic>
        <p:nvPicPr>
          <p:cNvPr id="1029" name="Picture 5" descr="D:\Users\Дмитрий\Desktop\uborka-kvartir-posle-pozh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1845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Дмитрий\Desktop\640x600_1_85_doc646kwfkspg01dnq6vb9g-800-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846" y="980728"/>
            <a:ext cx="3907371" cy="26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1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могут сделать родители?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2448272" cy="1716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2" name="Picture 2" descr="D:\Users\Дмитрий\Desktop\пожарная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4143"/>
            <a:ext cx="295275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3" name="Picture 3" descr="D:\Users\Дмитрий\Desktop\5bc467b281720cd8a8530c259fd09e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273937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4" name="Picture 4" descr="D:\Users\Дмитрий\Desktop\419a410675d6dc0bd852661b0a2b5057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9280"/>
            <a:ext cx="2365807" cy="3643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5" name="Picture 5" descr="D:\Users\Дмитрий\Desktop\pogarnaya_bezopasnost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57" y="4674995"/>
            <a:ext cx="3873735" cy="191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628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Следует также: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3206562" cy="22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D:\Users\Дмитрий\Desktop\im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8575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9" name="Picture 7" descr="D:\Users\Дмитрий\Desktop\d0ca6632ba40d56c9a0c2f86a7ff5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56434"/>
            <a:ext cx="3819872" cy="28508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305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Спичками и зажигалками могут пользоваться только взрослые!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361" y="1600200"/>
            <a:ext cx="4547278" cy="4525963"/>
          </a:xfrm>
        </p:spPr>
      </p:pic>
    </p:spTree>
    <p:extLst>
      <p:ext uri="{BB962C8B-B14F-4D97-AF65-F5344CB8AC3E}">
        <p14:creationId xmlns:p14="http://schemas.microsoft.com/office/powerpoint/2010/main" xmlns="" val="155535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предотвращения пожара: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Users\Дмитрий\Desktop\detfir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1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78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C005E"/>
                </a:solidFill>
              </a:rPr>
              <a:t>В случае возникновения пожара:</a:t>
            </a:r>
            <a:endParaRPr lang="ru-RU" dirty="0">
              <a:solidFill>
                <a:srgbClr val="BC005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2808312" cy="24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D:\Users\Дмитрий\Desktop\2-z15-4ebd1f39-9238-4556-98bf-00091823d3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4314"/>
            <a:ext cx="264477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Users\Дмитрий\Desktop\Emergency Inform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Users\Дмитрий\Desktop\pravertas-langas-62033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1458"/>
            <a:ext cx="3316080" cy="220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Дмитрий\Desktop\ehlektrika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04957"/>
            <a:ext cx="1728192" cy="229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Users\Дмитрий\Desktop\109789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15001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95123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571612"/>
            <a:ext cx="3405989" cy="340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566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160</TotalTime>
  <Words>46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Слайд 1</vt:lpstr>
      <vt:lpstr>Пожары- одна из основных напастей с которыми сталкиваются родители маленьких детей. </vt:lpstr>
      <vt:lpstr>Что могут сделать родители?</vt:lpstr>
      <vt:lpstr>Следует также:</vt:lpstr>
      <vt:lpstr>Спичками и зажигалками могут пользоваться только взрослые!</vt:lpstr>
      <vt:lpstr>Для предотвращения пожара:</vt:lpstr>
      <vt:lpstr>В случае возникновения пожара: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</cp:lastModifiedBy>
  <cp:revision>21</cp:revision>
  <dcterms:created xsi:type="dcterms:W3CDTF">2015-09-12T07:33:44Z</dcterms:created>
  <dcterms:modified xsi:type="dcterms:W3CDTF">2019-11-01T15:41:06Z</dcterms:modified>
</cp:coreProperties>
</file>