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9EFF06B-F4C7-406A-8973-30E116CB1F9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4436B9-E635-406D-A46A-266D37A12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F06B-F4C7-406A-8973-30E116CB1F9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36B9-E635-406D-A46A-266D37A12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F06B-F4C7-406A-8973-30E116CB1F9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36B9-E635-406D-A46A-266D37A12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F06B-F4C7-406A-8973-30E116CB1F9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36B9-E635-406D-A46A-266D37A12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9EFF06B-F4C7-406A-8973-30E116CB1F9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4436B9-E635-406D-A46A-266D37A12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F06B-F4C7-406A-8973-30E116CB1F9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074436B9-E635-406D-A46A-266D37A12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F06B-F4C7-406A-8973-30E116CB1F9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074436B9-E635-406D-A46A-266D37A12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F06B-F4C7-406A-8973-30E116CB1F9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36B9-E635-406D-A46A-266D37A12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F06B-F4C7-406A-8973-30E116CB1F9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36B9-E635-406D-A46A-266D37A12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9EFF06B-F4C7-406A-8973-30E116CB1F9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4436B9-E635-406D-A46A-266D37A12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9EFF06B-F4C7-406A-8973-30E116CB1F9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4436B9-E635-406D-A46A-266D37A12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9EFF06B-F4C7-406A-8973-30E116CB1F9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74436B9-E635-406D-A46A-266D37A12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476672"/>
            <a:ext cx="8068206" cy="1656184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l"/>
            <a:r>
              <a:rPr lang="ru-RU" sz="6000" b="1" dirty="0" smtClean="0"/>
              <a:t>Дикие животные леса 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1650706"/>
            <a:ext cx="5390728" cy="46558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Учитель-логопед Вигдорович Марина Сергеевна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9468544" y="6813376"/>
            <a:ext cx="360040" cy="2086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На  овчарку  он  похож:</a:t>
            </a:r>
            <a:br>
              <a:rPr lang="ru-RU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Что  ни  зуб, то  острый  нож!</a:t>
            </a:r>
            <a:br>
              <a:rPr lang="ru-RU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Он  бежит, оскалив  пасть,</a:t>
            </a:r>
            <a:br>
              <a:rPr lang="ru-RU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На  овцу  готов  напасть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36912"/>
            <a:ext cx="7056784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920880" cy="3888432"/>
          </a:xfr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  <a:t>Лежала под ёлками </a:t>
            </a:r>
            <a:b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  <a:t>Подушечка с иголками.</a:t>
            </a:r>
            <a:b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  <a:t>Лежала, лежала,</a:t>
            </a:r>
            <a:b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  <a:t>Да побежала. (Ёж)</a:t>
            </a:r>
            <a:endParaRPr lang="ru-RU" sz="5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wnloads\ё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808" y="324014"/>
            <a:ext cx="7866640" cy="6057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47248" cy="5904656"/>
          </a:xfr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5400" i="1" dirty="0" smtClean="0"/>
              <a:t>За  деревьями, кустами</a:t>
            </a:r>
            <a:br>
              <a:rPr lang="ru-RU" sz="5400" i="1" dirty="0" smtClean="0"/>
            </a:br>
            <a:r>
              <a:rPr lang="ru-RU" sz="5400" i="1" dirty="0" smtClean="0"/>
              <a:t>Промелькнуло  будто  пламя.</a:t>
            </a:r>
            <a:br>
              <a:rPr lang="ru-RU" sz="5400" i="1" dirty="0" smtClean="0"/>
            </a:br>
            <a:r>
              <a:rPr lang="ru-RU" sz="5400" i="1" dirty="0" smtClean="0"/>
              <a:t>Промелькнуло, пробежало,</a:t>
            </a:r>
            <a:br>
              <a:rPr lang="ru-RU" sz="5400" i="1" dirty="0" smtClean="0"/>
            </a:br>
            <a:r>
              <a:rPr lang="ru-RU" sz="5400" i="1" dirty="0" smtClean="0"/>
              <a:t>Нет  ни  дыма, ни  пожара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wnloads\ли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424936" cy="571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10669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5400" i="1" dirty="0" smtClean="0"/>
              <a:t>Много  бед  таят  леса:</a:t>
            </a:r>
            <a:br>
              <a:rPr lang="ru-RU" sz="5400" i="1" dirty="0" smtClean="0"/>
            </a:br>
            <a:r>
              <a:rPr lang="ru-RU" sz="5400" i="1" dirty="0" smtClean="0"/>
              <a:t>Волк,  медведь  там  и  лиса.</a:t>
            </a:r>
            <a:br>
              <a:rPr lang="ru-RU" sz="5400" i="1" dirty="0" smtClean="0"/>
            </a:br>
            <a:r>
              <a:rPr lang="ru-RU" sz="5400" i="1" dirty="0" smtClean="0"/>
              <a:t>Наш  зверёк  живёт  в  тревоге,</a:t>
            </a:r>
            <a:br>
              <a:rPr lang="ru-RU" sz="5400" i="1" dirty="0" smtClean="0"/>
            </a:br>
            <a:r>
              <a:rPr lang="ru-RU" sz="5400" i="1" dirty="0" smtClean="0"/>
              <a:t>От  беды  уносит  ноги.</a:t>
            </a:r>
            <a:endParaRPr lang="ru-RU" sz="5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ownloads\зая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620688"/>
            <a:ext cx="8512721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92888" cy="4464496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5400" i="1" dirty="0" smtClean="0"/>
              <a:t>Есть  в  реке  работники,</a:t>
            </a:r>
            <a:br>
              <a:rPr lang="ru-RU" sz="5400" i="1" dirty="0" smtClean="0"/>
            </a:br>
            <a:r>
              <a:rPr lang="ru-RU" sz="5400" i="1" dirty="0" smtClean="0"/>
              <a:t>Не  столяры,  не  плотники.</a:t>
            </a:r>
            <a:br>
              <a:rPr lang="ru-RU" sz="5400" i="1" dirty="0" smtClean="0"/>
            </a:br>
            <a:r>
              <a:rPr lang="ru-RU" sz="5400" i="1" dirty="0" smtClean="0"/>
              <a:t>А  выстроят  плотину,</a:t>
            </a:r>
            <a:br>
              <a:rPr lang="ru-RU" sz="5400" i="1" dirty="0" smtClean="0"/>
            </a:br>
            <a:r>
              <a:rPr lang="ru-RU" sz="5400" i="1" dirty="0" smtClean="0"/>
              <a:t>Хоть  пиши  картину</a:t>
            </a:r>
            <a:r>
              <a:rPr lang="ru-RU" sz="5400" dirty="0" smtClean="0"/>
              <a:t>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ownloads\боб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476672"/>
            <a:ext cx="8352929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47248" cy="45365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5400" i="1" dirty="0" smtClean="0"/>
              <a:t>Травы  копытами  касаясь,</a:t>
            </a:r>
            <a:br>
              <a:rPr lang="ru-RU" sz="5400" i="1" dirty="0" smtClean="0"/>
            </a:br>
            <a:r>
              <a:rPr lang="ru-RU" sz="5400" i="1" dirty="0" smtClean="0"/>
              <a:t>Ходит  по  лесу  красавец.</a:t>
            </a:r>
            <a:br>
              <a:rPr lang="ru-RU" sz="5400" i="1" dirty="0" smtClean="0"/>
            </a:br>
            <a:r>
              <a:rPr lang="ru-RU" sz="5400" i="1" dirty="0" smtClean="0"/>
              <a:t>Ходит  смело  и  легко,</a:t>
            </a:r>
            <a:br>
              <a:rPr lang="ru-RU" sz="5400" i="1" dirty="0" smtClean="0"/>
            </a:br>
            <a:r>
              <a:rPr lang="ru-RU" sz="5400" i="1" dirty="0" smtClean="0"/>
              <a:t>Рога  раскинув  широко.</a:t>
            </a:r>
            <a:endParaRPr lang="ru-RU" sz="5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wnloads\лос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848872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9900592" y="6165304"/>
            <a:ext cx="3302024" cy="7200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5400" i="1" dirty="0" smtClean="0"/>
              <a:t>С</a:t>
            </a:r>
            <a:endParaRPr lang="ru-RU" sz="5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84784"/>
            <a:ext cx="7920880" cy="424731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5400" i="1" dirty="0" smtClean="0"/>
              <a:t>Серый я, живу в лесу,</a:t>
            </a:r>
          </a:p>
          <a:p>
            <a:r>
              <a:rPr lang="ru-RU" sz="5400" i="1" dirty="0" smtClean="0"/>
              <a:t>Знаю рыжую лису.</a:t>
            </a:r>
          </a:p>
          <a:p>
            <a:r>
              <a:rPr lang="ru-RU" sz="5400" i="1" dirty="0" smtClean="0"/>
              <a:t>Песню грустную тяну, </a:t>
            </a:r>
          </a:p>
          <a:p>
            <a:r>
              <a:rPr lang="ru-RU" sz="5400" i="1" dirty="0" smtClean="0"/>
              <a:t>Громко вою на луну (Волк)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680520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effectLst/>
              </a:rPr>
              <a:t>Дикие животные и их детеныши</a:t>
            </a:r>
            <a:br>
              <a:rPr lang="ru-RU" sz="2800" b="1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медведь, медведица – медвежонок, медвежата.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Волк, волчица – волчонок, волчата.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Лиса, лис –лисёнок, лисята.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Заяц, зайчиха – зайчонок, зайчата.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Ёж, ежиха - ежонок, ежата.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Лось, лосиха – лосёнок, лосята.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Бобёр, бобриха - бобренок, бобрята.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Рысь-котёнок.</a:t>
            </a:r>
            <a:endParaRPr lang="ru-RU" sz="2800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5120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3312368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/>
              </a:rPr>
            </a:br>
            <a:r>
              <a:rPr lang="ru-RU" sz="2800" b="1" dirty="0" smtClean="0">
                <a:solidFill>
                  <a:schemeClr val="bg1"/>
                </a:solidFill>
                <a:effectLst/>
              </a:rPr>
              <a:t>Кто чем питается</a:t>
            </a:r>
            <a:br>
              <a:rPr lang="ru-RU" sz="2800" b="1" dirty="0" smtClean="0">
                <a:solidFill>
                  <a:schemeClr val="bg1"/>
                </a:solidFill>
                <a:effectLst/>
              </a:rPr>
            </a:br>
            <a:r>
              <a:rPr lang="ru-RU" sz="2800" b="1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Медведь-ягодами, мёдом, овсом, мясом, рыбой.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Волк-мясом.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Лиса-мясом, рыбой, мышами.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Заяц-капустой, корой, ветками, морковкой.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Ёж-мясом, яблоками, молоком.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Белка-орешками, семечками, грибами, шишками.</a:t>
            </a:r>
            <a:endParaRPr lang="ru-RU" sz="2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5521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908720"/>
            <a:ext cx="7776864" cy="3096344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effectLst/>
              </a:rPr>
              <a:t>Скажи ласково</a:t>
            </a:r>
            <a:br>
              <a:rPr lang="ru-RU" sz="2800" b="1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лиса-лисичка.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Заяц-зайчик, зайчонок.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Волк-волчок.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Медведь-мишка.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Белка-белочка.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Ёж-ежик.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endParaRPr lang="ru-RU" sz="2800" dirty="0" smtClean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6779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612068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effectLst/>
              </a:rPr>
              <a:t>Один-много </a:t>
            </a:r>
            <a:br>
              <a:rPr lang="ru-RU" sz="2400" b="1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Белка-много белок. В дупле много …(бельчат).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Волк-много волков. В стае много… (волчат).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Заяц-много зайцев. Зайцы защищают своих … (зайчат).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Лиза-много лис. В лисьей норе много …(лисят).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Ёж-много ежей. Ёж учит ловить мышей своих…(ежат).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Медведь-много медведей. В цирке много …(медвежат).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>
                <a:solidFill>
                  <a:schemeClr val="bg1"/>
                </a:solidFill>
                <a:effectLst/>
              </a:rPr>
              <a:t/>
            </a:r>
            <a:br>
              <a:rPr lang="ru-RU" sz="2400" dirty="0">
                <a:solidFill>
                  <a:schemeClr val="bg1"/>
                </a:solidFill>
                <a:effectLst/>
              </a:rPr>
            </a:br>
            <a:r>
              <a:rPr lang="ru-RU" sz="2400" b="1" dirty="0" smtClean="0">
                <a:solidFill>
                  <a:schemeClr val="bg1"/>
                </a:solidFill>
                <a:effectLst/>
              </a:rPr>
              <a:t>Это чей?</a:t>
            </a:r>
            <a:br>
              <a:rPr lang="ru-RU" sz="2400" b="1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(Образование притяжательных прилагательных.)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У лисы хвост (чей?) – лисий, морда-лисья, лапы-лисьи.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У волка хвост-волчий, морда-волчья, лапы-волчьи.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У зайца хвост-заячий, морда-заячья, лапы-заячьи.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У медведя хвост-медвежий, морда-медвежья, лапы-медвежьи.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endParaRPr lang="ru-RU" sz="2400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3412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4896544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effectLst/>
              </a:rPr>
              <a:t>Сосчитай до пяти</a:t>
            </a:r>
            <a:br>
              <a:rPr lang="ru-RU" sz="2400" b="1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Один бурый медведь, два бурых медведя, три бурых медведя, четыре бурых медведя, пять бурых медведя.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Рыжая лиса, белый заяц, злой волк.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b="1" dirty="0" smtClean="0">
                <a:solidFill>
                  <a:schemeClr val="bg1"/>
                </a:solidFill>
                <a:effectLst/>
              </a:rPr>
              <a:t>Кто где живёт</a:t>
            </a:r>
            <a:br>
              <a:rPr lang="ru-RU" sz="2400" b="1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Медведь в берлоге.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Волк в логове.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Лиса в норе.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Белка в дупле.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2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200" dirty="0" smtClean="0">
                <a:solidFill>
                  <a:schemeClr val="bg1"/>
                </a:solidFill>
                <a:effectLst/>
              </a:rPr>
            </a:br>
            <a:endParaRPr lang="ru-RU" sz="2200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6345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3"/>
            <a:ext cx="712334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4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wnloads\вол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95" y="340459"/>
            <a:ext cx="7853862" cy="61128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91264" cy="3672408"/>
          </a:xfrm>
          <a:solidFill>
            <a:schemeClr val="accent6">
              <a:lumMod val="90000"/>
            </a:schemeClr>
          </a:solidFill>
          <a:ln>
            <a:solidFill>
              <a:srgbClr val="CCEC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l"/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  <a:t>Косолапый и большой,</a:t>
            </a:r>
            <a:b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  <a:t>Спит в берлоге он зимой.</a:t>
            </a:r>
            <a:b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  <a:t>Любит шишки, любит мёд,</a:t>
            </a:r>
            <a:b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  <a:t>Ну-ка, кто же назовёт?</a:t>
            </a:r>
            <a:b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  <a:t>(Медведь) </a:t>
            </a:r>
            <a:endParaRPr lang="ru-RU" sz="5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wnloads\медведь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640960" cy="59339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424936" cy="3168352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l"/>
            <a:r>
              <a:rPr lang="ru-RU" dirty="0" smtClean="0"/>
              <a:t>Я оранжевый зверёк, </a:t>
            </a:r>
            <a:br>
              <a:rPr lang="ru-RU" dirty="0" smtClean="0"/>
            </a:br>
            <a:r>
              <a:rPr lang="ru-RU" dirty="0" smtClean="0"/>
              <a:t>Шубка тёплая, как грелка, </a:t>
            </a:r>
            <a:br>
              <a:rPr lang="ru-RU" dirty="0" smtClean="0"/>
            </a:br>
            <a:r>
              <a:rPr lang="ru-RU" dirty="0" smtClean="0"/>
              <a:t>Хвостик мягкий, как пушок,</a:t>
            </a:r>
            <a:br>
              <a:rPr lang="ru-RU" dirty="0" smtClean="0"/>
            </a:br>
            <a:r>
              <a:rPr lang="ru-RU" dirty="0" smtClean="0"/>
              <a:t>Я-старательная…(Белка)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ownloads\бе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704856" cy="60039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1772816"/>
            <a:ext cx="7992888" cy="255454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Пятнистая  </a:t>
            </a:r>
            <a:r>
              <a:rPr lang="ru-RU" sz="4000" dirty="0" smtClean="0"/>
              <a:t>хищница,</a:t>
            </a:r>
          </a:p>
          <a:p>
            <a:pPr algn="ctr"/>
            <a:r>
              <a:rPr lang="ru-RU" sz="4000" dirty="0" smtClean="0"/>
              <a:t>Леса  </a:t>
            </a:r>
            <a:r>
              <a:rPr lang="ru-RU" sz="4000" dirty="0"/>
              <a:t>гроза,</a:t>
            </a:r>
            <a:br>
              <a:rPr lang="ru-RU" sz="4000" dirty="0"/>
            </a:br>
            <a:r>
              <a:rPr lang="ru-RU" sz="4000" dirty="0"/>
              <a:t>На  ушках  по  кисточке,</a:t>
            </a:r>
            <a:br>
              <a:rPr lang="ru-RU" sz="4000" dirty="0"/>
            </a:br>
            <a:r>
              <a:rPr lang="ru-RU" sz="4000" dirty="0"/>
              <a:t>Злые  глаза.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wnloads\рыс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917" y="476673"/>
            <a:ext cx="7950523" cy="619268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2371</TotalTime>
  <Words>80</Words>
  <Application>Microsoft Office PowerPoint</Application>
  <PresentationFormat>Экран (4:3)</PresentationFormat>
  <Paragraphs>22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Cambria</vt:lpstr>
      <vt:lpstr>Rockwell</vt:lpstr>
      <vt:lpstr>Wingdings 2</vt:lpstr>
      <vt:lpstr>Литейная</vt:lpstr>
      <vt:lpstr>Дикие животные леса </vt:lpstr>
      <vt:lpstr> С</vt:lpstr>
      <vt:lpstr>Презентация PowerPoint</vt:lpstr>
      <vt:lpstr>Косолапый и большой, Спит в берлоге он зимой. Любит шишки, любит мёд, Ну-ка, кто же назовёт? (Медведь) </vt:lpstr>
      <vt:lpstr>Презентация PowerPoint</vt:lpstr>
      <vt:lpstr>Я оранжевый зверёк,  Шубка тёплая, как грелка,  Хвостик мягкий, как пушок, Я-старательная…(Белка) </vt:lpstr>
      <vt:lpstr>Презентация PowerPoint</vt:lpstr>
      <vt:lpstr>Презентация PowerPoint</vt:lpstr>
      <vt:lpstr>Презентация PowerPoint</vt:lpstr>
      <vt:lpstr>Лежала под ёлками  Подушечка с иголками. Лежала, лежала, Да побежала. (Ёж)</vt:lpstr>
      <vt:lpstr>Презентация PowerPoint</vt:lpstr>
      <vt:lpstr>За  деревьями, кустами Промелькнуло  будто  пламя. Промелькнуло, пробежало, Нет  ни  дыма, ни  пожара.</vt:lpstr>
      <vt:lpstr>Презентация PowerPoint</vt:lpstr>
      <vt:lpstr>Много  бед  таят  леса: Волк,  медведь  там  и  лиса. Наш  зверёк  живёт  в  тревоге, От  беды  уносит  ноги.</vt:lpstr>
      <vt:lpstr>Презентация PowerPoint</vt:lpstr>
      <vt:lpstr>Есть  в  реке  работники, Не  столяры,  не  плотники. А  выстроят  плотину, Хоть  пиши  картину.</vt:lpstr>
      <vt:lpstr>Презентация PowerPoint</vt:lpstr>
      <vt:lpstr>Травы  копытами  касаясь, Ходит  по  лесу  красавец. Ходит  смело  и  легко, Рога  раскинув  широко.</vt:lpstr>
      <vt:lpstr>Презентация PowerPoint</vt:lpstr>
      <vt:lpstr>Дикие животные и их детеныши медведь, медведица – медвежонок, медвежата. Волк, волчица – волчонок, волчата. Лиса, лис –лисёнок, лисята. Заяц, зайчиха – зайчонок, зайчата. Ёж, ежиха - ежонок, ежата. Лось, лосиха – лосёнок, лосята. Бобёр, бобриха - бобренок, бобрята. Рысь-котёнок.</vt:lpstr>
      <vt:lpstr> Кто чем питается  Медведь-ягодами, мёдом, овсом, мясом, рыбой. Волк-мясом. Лиса-мясом, рыбой, мышами. Заяц-капустой, корой, ветками, морковкой. Ёж-мясом, яблоками, молоком. Белка-орешками, семечками, грибами, шишками.</vt:lpstr>
      <vt:lpstr>Скажи ласково лиса-лисичка. Заяц-зайчик, зайчонок. Волк-волчок. Медведь-мишка. Белка-белочка. Ёж-ежик. </vt:lpstr>
      <vt:lpstr>Один-много  Белка-много белок. В дупле много …(бельчат). Волк-много волков. В стае много… (волчат). Заяц-много зайцев. Зайцы защищают своих … (зайчат). Лиза-много лис. В лисьей норе много …(лисят). Ёж-много ежей. Ёж учит ловить мышей своих…(ежат). Медведь-много медведей. В цирке много …(медвежат).  Это чей? (Образование притяжательных прилагательных.)  У лисы хвост (чей?) – лисий, морда-лисья, лапы-лисьи. У волка хвост-волчий, морда-волчья, лапы-волчьи. У зайца хвост-заячий, морда-заячья, лапы-заячьи. У медведя хвост-медвежий, морда-медвежья, лапы-медвежьи.   </vt:lpstr>
      <vt:lpstr>Сосчитай до пяти Один бурый медведь, два бурых медведя, три бурых медведя, четыре бурых медведя, пять бурых медведя. Рыжая лиса, белый заяц, злой волк.  Кто где живёт Медведь в берлоге. Волк в логове. Лиса в норе. Белка в дупле.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 животные  леса</dc:title>
  <dc:creator>Пользователь</dc:creator>
  <cp:lastModifiedBy>User</cp:lastModifiedBy>
  <cp:revision>83</cp:revision>
  <dcterms:created xsi:type="dcterms:W3CDTF">2011-12-09T18:16:04Z</dcterms:created>
  <dcterms:modified xsi:type="dcterms:W3CDTF">2019-02-25T06:21:20Z</dcterms:modified>
</cp:coreProperties>
</file>